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6" r:id="rId2"/>
    <p:sldId id="46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56FC0BF-8D89-42F3-B7B4-5AB21FF19D22}"/>
              </a:ext>
            </a:extLst>
          </p:cNvPr>
          <p:cNvSpPr/>
          <p:nvPr/>
        </p:nvSpPr>
        <p:spPr>
          <a:xfrm>
            <a:off x="624312" y="950668"/>
            <a:ext cx="1215825" cy="1411532"/>
          </a:xfrm>
          <a:custGeom>
            <a:avLst/>
            <a:gdLst>
              <a:gd name="connsiteX0" fmla="*/ 59035 w 2251404"/>
              <a:gd name="connsiteY0" fmla="*/ 0 h 2613804"/>
              <a:gd name="connsiteX1" fmla="*/ 2251404 w 2251404"/>
              <a:gd name="connsiteY1" fmla="*/ 0 h 2613804"/>
              <a:gd name="connsiteX2" fmla="*/ 2075283 w 2251404"/>
              <a:gd name="connsiteY2" fmla="*/ 199920 h 2613804"/>
              <a:gd name="connsiteX3" fmla="*/ 2075283 w 2251404"/>
              <a:gd name="connsiteY3" fmla="*/ 2494589 h 2613804"/>
              <a:gd name="connsiteX4" fmla="*/ 1956068 w 2251404"/>
              <a:gd name="connsiteY4" fmla="*/ 2613804 h 2613804"/>
              <a:gd name="connsiteX5" fmla="*/ 236302 w 2251404"/>
              <a:gd name="connsiteY5" fmla="*/ 2613804 h 2613804"/>
              <a:gd name="connsiteX6" fmla="*/ 117087 w 2251404"/>
              <a:gd name="connsiteY6" fmla="*/ 2494589 h 2613804"/>
              <a:gd name="connsiteX7" fmla="*/ 117087 w 2251404"/>
              <a:gd name="connsiteY7" fmla="*/ 381816 h 2613804"/>
              <a:gd name="connsiteX8" fmla="*/ 0 w 2251404"/>
              <a:gd name="connsiteY8" fmla="*/ 67013 h 2613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1404" h="2613804">
                <a:moveTo>
                  <a:pt x="59035" y="0"/>
                </a:moveTo>
                <a:lnTo>
                  <a:pt x="2251404" y="0"/>
                </a:lnTo>
                <a:lnTo>
                  <a:pt x="2075283" y="199920"/>
                </a:lnTo>
                <a:lnTo>
                  <a:pt x="2075283" y="2494589"/>
                </a:lnTo>
                <a:cubicBezTo>
                  <a:pt x="2075283" y="2560430"/>
                  <a:pt x="2021909" y="2613804"/>
                  <a:pt x="1956068" y="2613804"/>
                </a:cubicBezTo>
                <a:lnTo>
                  <a:pt x="236302" y="2613804"/>
                </a:lnTo>
                <a:cubicBezTo>
                  <a:pt x="170461" y="2613804"/>
                  <a:pt x="117087" y="2560430"/>
                  <a:pt x="117087" y="2494589"/>
                </a:cubicBezTo>
                <a:lnTo>
                  <a:pt x="117087" y="381816"/>
                </a:lnTo>
                <a:lnTo>
                  <a:pt x="0" y="67013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EE4F460D-C4C7-41D7-ACB7-268333BB6DCB}"/>
              </a:ext>
            </a:extLst>
          </p:cNvPr>
          <p:cNvSpPr/>
          <p:nvPr/>
        </p:nvSpPr>
        <p:spPr>
          <a:xfrm>
            <a:off x="8091433" y="961393"/>
            <a:ext cx="1237879" cy="1372233"/>
          </a:xfrm>
          <a:custGeom>
            <a:avLst/>
            <a:gdLst>
              <a:gd name="connsiteX0" fmla="*/ 38708 w 2034684"/>
              <a:gd name="connsiteY0" fmla="*/ 0 h 2255520"/>
              <a:gd name="connsiteX1" fmla="*/ 1995976 w 2034684"/>
              <a:gd name="connsiteY1" fmla="*/ 0 h 2255520"/>
              <a:gd name="connsiteX2" fmla="*/ 2034684 w 2034684"/>
              <a:gd name="connsiteY2" fmla="*/ 38708 h 2255520"/>
              <a:gd name="connsiteX3" fmla="*/ 2034684 w 2034684"/>
              <a:gd name="connsiteY3" fmla="*/ 58420 h 2255520"/>
              <a:gd name="connsiteX4" fmla="*/ 1999004 w 2034684"/>
              <a:gd name="connsiteY4" fmla="*/ 112249 h 2255520"/>
              <a:gd name="connsiteX5" fmla="*/ 1996440 w 2034684"/>
              <a:gd name="connsiteY5" fmla="*/ 112767 h 2255520"/>
              <a:gd name="connsiteX6" fmla="*/ 1996440 w 2034684"/>
              <a:gd name="connsiteY6" fmla="*/ 2057409 h 2255520"/>
              <a:gd name="connsiteX7" fmla="*/ 1798329 w 2034684"/>
              <a:gd name="connsiteY7" fmla="*/ 2255520 h 2255520"/>
              <a:gd name="connsiteX8" fmla="*/ 236355 w 2034684"/>
              <a:gd name="connsiteY8" fmla="*/ 2255520 h 2255520"/>
              <a:gd name="connsiteX9" fmla="*/ 38244 w 2034684"/>
              <a:gd name="connsiteY9" fmla="*/ 2057409 h 2255520"/>
              <a:gd name="connsiteX10" fmla="*/ 38244 w 2034684"/>
              <a:gd name="connsiteY10" fmla="*/ 112767 h 2255520"/>
              <a:gd name="connsiteX11" fmla="*/ 35681 w 2034684"/>
              <a:gd name="connsiteY11" fmla="*/ 112249 h 2255520"/>
              <a:gd name="connsiteX12" fmla="*/ 0 w 2034684"/>
              <a:gd name="connsiteY12" fmla="*/ 58420 h 2255520"/>
              <a:gd name="connsiteX13" fmla="*/ 0 w 2034684"/>
              <a:gd name="connsiteY13" fmla="*/ 38708 h 2255520"/>
              <a:gd name="connsiteX14" fmla="*/ 38708 w 2034684"/>
              <a:gd name="connsiteY14" fmla="*/ 0 h 225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034684" h="2255520">
                <a:moveTo>
                  <a:pt x="38708" y="0"/>
                </a:moveTo>
                <a:lnTo>
                  <a:pt x="1995976" y="0"/>
                </a:lnTo>
                <a:cubicBezTo>
                  <a:pt x="2017354" y="0"/>
                  <a:pt x="2034684" y="17330"/>
                  <a:pt x="2034684" y="38708"/>
                </a:cubicBezTo>
                <a:lnTo>
                  <a:pt x="2034684" y="58420"/>
                </a:lnTo>
                <a:cubicBezTo>
                  <a:pt x="2034684" y="82618"/>
                  <a:pt x="2019971" y="103380"/>
                  <a:pt x="1999004" y="112249"/>
                </a:cubicBezTo>
                <a:lnTo>
                  <a:pt x="1996440" y="112767"/>
                </a:lnTo>
                <a:lnTo>
                  <a:pt x="1996440" y="2057409"/>
                </a:lnTo>
                <a:cubicBezTo>
                  <a:pt x="1996440" y="2166823"/>
                  <a:pt x="1907743" y="2255520"/>
                  <a:pt x="1798329" y="2255520"/>
                </a:cubicBezTo>
                <a:lnTo>
                  <a:pt x="236355" y="2255520"/>
                </a:lnTo>
                <a:cubicBezTo>
                  <a:pt x="126941" y="2255520"/>
                  <a:pt x="38244" y="2166823"/>
                  <a:pt x="38244" y="2057409"/>
                </a:cubicBezTo>
                <a:lnTo>
                  <a:pt x="38244" y="112767"/>
                </a:lnTo>
                <a:lnTo>
                  <a:pt x="35681" y="112249"/>
                </a:lnTo>
                <a:cubicBezTo>
                  <a:pt x="14713" y="103380"/>
                  <a:pt x="0" y="82618"/>
                  <a:pt x="0" y="58420"/>
                </a:cubicBezTo>
                <a:lnTo>
                  <a:pt x="0" y="38708"/>
                </a:lnTo>
                <a:cubicBezTo>
                  <a:pt x="0" y="17330"/>
                  <a:pt x="17330" y="0"/>
                  <a:pt x="38708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BA889BD-4533-4112-B710-73FD4875662C}"/>
              </a:ext>
            </a:extLst>
          </p:cNvPr>
          <p:cNvSpPr/>
          <p:nvPr/>
        </p:nvSpPr>
        <p:spPr>
          <a:xfrm rot="5400000">
            <a:off x="2359334" y="943687"/>
            <a:ext cx="1411532" cy="1425494"/>
          </a:xfrm>
          <a:custGeom>
            <a:avLst/>
            <a:gdLst>
              <a:gd name="connsiteX0" fmla="*/ 411850 w 2613804"/>
              <a:gd name="connsiteY0" fmla="*/ 564376 h 2639658"/>
              <a:gd name="connsiteX1" fmla="*/ 1692973 w 2613804"/>
              <a:gd name="connsiteY1" fmla="*/ 564376 h 2639658"/>
              <a:gd name="connsiteX2" fmla="*/ 1692973 w 2613804"/>
              <a:gd name="connsiteY2" fmla="*/ 258476 h 2639658"/>
              <a:gd name="connsiteX3" fmla="*/ 1580291 w 2613804"/>
              <a:gd name="connsiteY3" fmla="*/ 145793 h 2639658"/>
              <a:gd name="connsiteX4" fmla="*/ 524533 w 2613804"/>
              <a:gd name="connsiteY4" fmla="*/ 145793 h 2639658"/>
              <a:gd name="connsiteX5" fmla="*/ 411850 w 2613804"/>
              <a:gd name="connsiteY5" fmla="*/ 258476 h 2639658"/>
              <a:gd name="connsiteX6" fmla="*/ 0 w 2613804"/>
              <a:gd name="connsiteY6" fmla="*/ 2580623 h 2639658"/>
              <a:gd name="connsiteX7" fmla="*/ 0 w 2613804"/>
              <a:gd name="connsiteY7" fmla="*/ 388255 h 2639658"/>
              <a:gd name="connsiteX8" fmla="*/ 199920 w 2613804"/>
              <a:gd name="connsiteY8" fmla="*/ 564376 h 2639658"/>
              <a:gd name="connsiteX9" fmla="*/ 267953 w 2613804"/>
              <a:gd name="connsiteY9" fmla="*/ 564376 h 2639658"/>
              <a:gd name="connsiteX10" fmla="*/ 267953 w 2613804"/>
              <a:gd name="connsiteY10" fmla="*/ 248569 h 2639658"/>
              <a:gd name="connsiteX11" fmla="*/ 516522 w 2613804"/>
              <a:gd name="connsiteY11" fmla="*/ 0 h 2639658"/>
              <a:gd name="connsiteX12" fmla="*/ 1588298 w 2613804"/>
              <a:gd name="connsiteY12" fmla="*/ 0 h 2639658"/>
              <a:gd name="connsiteX13" fmla="*/ 1836867 w 2613804"/>
              <a:gd name="connsiteY13" fmla="*/ 248569 h 2639658"/>
              <a:gd name="connsiteX14" fmla="*/ 1836867 w 2613804"/>
              <a:gd name="connsiteY14" fmla="*/ 564376 h 2639658"/>
              <a:gd name="connsiteX15" fmla="*/ 2494589 w 2613804"/>
              <a:gd name="connsiteY15" fmla="*/ 564376 h 2639658"/>
              <a:gd name="connsiteX16" fmla="*/ 2613804 w 2613804"/>
              <a:gd name="connsiteY16" fmla="*/ 683591 h 2639658"/>
              <a:gd name="connsiteX17" fmla="*/ 2613804 w 2613804"/>
              <a:gd name="connsiteY17" fmla="*/ 2403356 h 2639658"/>
              <a:gd name="connsiteX18" fmla="*/ 2494589 w 2613804"/>
              <a:gd name="connsiteY18" fmla="*/ 2522571 h 2639658"/>
              <a:gd name="connsiteX19" fmla="*/ 381816 w 2613804"/>
              <a:gd name="connsiteY19" fmla="*/ 2522571 h 2639658"/>
              <a:gd name="connsiteX20" fmla="*/ 67013 w 2613804"/>
              <a:gd name="connsiteY20" fmla="*/ 2639658 h 263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613804" h="2639658">
                <a:moveTo>
                  <a:pt x="411850" y="564376"/>
                </a:moveTo>
                <a:lnTo>
                  <a:pt x="1692973" y="564376"/>
                </a:lnTo>
                <a:lnTo>
                  <a:pt x="1692973" y="258476"/>
                </a:lnTo>
                <a:cubicBezTo>
                  <a:pt x="1692974" y="196243"/>
                  <a:pt x="1642524" y="145793"/>
                  <a:pt x="1580291" y="145793"/>
                </a:cubicBezTo>
                <a:lnTo>
                  <a:pt x="524533" y="145793"/>
                </a:lnTo>
                <a:cubicBezTo>
                  <a:pt x="462300" y="145793"/>
                  <a:pt x="411850" y="196243"/>
                  <a:pt x="411850" y="258476"/>
                </a:cubicBezTo>
                <a:close/>
                <a:moveTo>
                  <a:pt x="0" y="2580623"/>
                </a:moveTo>
                <a:lnTo>
                  <a:pt x="0" y="388255"/>
                </a:lnTo>
                <a:lnTo>
                  <a:pt x="199920" y="564376"/>
                </a:lnTo>
                <a:lnTo>
                  <a:pt x="267953" y="564376"/>
                </a:lnTo>
                <a:lnTo>
                  <a:pt x="267953" y="248569"/>
                </a:lnTo>
                <a:cubicBezTo>
                  <a:pt x="267953" y="111288"/>
                  <a:pt x="379241" y="0"/>
                  <a:pt x="516522" y="0"/>
                </a:cubicBezTo>
                <a:lnTo>
                  <a:pt x="1588298" y="0"/>
                </a:lnTo>
                <a:cubicBezTo>
                  <a:pt x="1725579" y="0"/>
                  <a:pt x="1836867" y="111288"/>
                  <a:pt x="1836867" y="248569"/>
                </a:cubicBezTo>
                <a:lnTo>
                  <a:pt x="1836867" y="564376"/>
                </a:lnTo>
                <a:lnTo>
                  <a:pt x="2494589" y="564376"/>
                </a:lnTo>
                <a:cubicBezTo>
                  <a:pt x="2560430" y="564376"/>
                  <a:pt x="2613804" y="617750"/>
                  <a:pt x="2613804" y="683591"/>
                </a:cubicBezTo>
                <a:lnTo>
                  <a:pt x="2613804" y="2403356"/>
                </a:lnTo>
                <a:cubicBezTo>
                  <a:pt x="2613804" y="2469197"/>
                  <a:pt x="2560430" y="2522571"/>
                  <a:pt x="2494589" y="2522571"/>
                </a:cubicBezTo>
                <a:lnTo>
                  <a:pt x="381816" y="2522571"/>
                </a:lnTo>
                <a:lnTo>
                  <a:pt x="67013" y="2639658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9D740619-BA82-48F8-BFC5-1129A99FA695}"/>
              </a:ext>
            </a:extLst>
          </p:cNvPr>
          <p:cNvSpPr/>
          <p:nvPr/>
        </p:nvSpPr>
        <p:spPr>
          <a:xfrm rot="10800000">
            <a:off x="4318738" y="969718"/>
            <a:ext cx="1322054" cy="1356931"/>
          </a:xfrm>
          <a:custGeom>
            <a:avLst/>
            <a:gdLst>
              <a:gd name="connsiteX0" fmla="*/ 2376812 w 2448112"/>
              <a:gd name="connsiteY0" fmla="*/ 2512696 h 2512696"/>
              <a:gd name="connsiteX1" fmla="*/ 0 w 2448112"/>
              <a:gd name="connsiteY1" fmla="*/ 2512696 h 2512696"/>
              <a:gd name="connsiteX2" fmla="*/ 193079 w 2448112"/>
              <a:gd name="connsiteY2" fmla="*/ 2221468 h 2512696"/>
              <a:gd name="connsiteX3" fmla="*/ 450100 w 2448112"/>
              <a:gd name="connsiteY3" fmla="*/ 0 h 2512696"/>
              <a:gd name="connsiteX4" fmla="*/ 2069309 w 2448112"/>
              <a:gd name="connsiteY4" fmla="*/ 0 h 2512696"/>
              <a:gd name="connsiteX5" fmla="*/ 2326330 w 2448112"/>
              <a:gd name="connsiteY5" fmla="*/ 2221463 h 2512696"/>
              <a:gd name="connsiteX6" fmla="*/ 2448112 w 2448112"/>
              <a:gd name="connsiteY6" fmla="*/ 2405152 h 2512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48112" h="2512696">
                <a:moveTo>
                  <a:pt x="2376812" y="2512696"/>
                </a:moveTo>
                <a:lnTo>
                  <a:pt x="0" y="2512696"/>
                </a:lnTo>
                <a:lnTo>
                  <a:pt x="193079" y="2221468"/>
                </a:lnTo>
                <a:lnTo>
                  <a:pt x="450100" y="0"/>
                </a:lnTo>
                <a:lnTo>
                  <a:pt x="2069309" y="0"/>
                </a:lnTo>
                <a:lnTo>
                  <a:pt x="2326330" y="2221463"/>
                </a:lnTo>
                <a:lnTo>
                  <a:pt x="2448112" y="2405152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B1C6D43B-24E0-4C89-9B3A-009C54FFE9EF}"/>
              </a:ext>
            </a:extLst>
          </p:cNvPr>
          <p:cNvSpPr/>
          <p:nvPr/>
        </p:nvSpPr>
        <p:spPr>
          <a:xfrm>
            <a:off x="6279226" y="920912"/>
            <a:ext cx="1126149" cy="1412714"/>
          </a:xfrm>
          <a:custGeom>
            <a:avLst/>
            <a:gdLst>
              <a:gd name="connsiteX0" fmla="*/ 113455 w 2127526"/>
              <a:gd name="connsiteY0" fmla="*/ 0 h 2668906"/>
              <a:gd name="connsiteX1" fmla="*/ 2127526 w 2127526"/>
              <a:gd name="connsiteY1" fmla="*/ 0 h 2668906"/>
              <a:gd name="connsiteX2" fmla="*/ 1911375 w 2127526"/>
              <a:gd name="connsiteY2" fmla="*/ 384749 h 2668906"/>
              <a:gd name="connsiteX3" fmla="*/ 2114000 w 2127526"/>
              <a:gd name="connsiteY3" fmla="*/ 2450039 h 2668906"/>
              <a:gd name="connsiteX4" fmla="*/ 2115250 w 2127526"/>
              <a:gd name="connsiteY4" fmla="*/ 2451892 h 2668906"/>
              <a:gd name="connsiteX5" fmla="*/ 2127526 w 2127526"/>
              <a:gd name="connsiteY5" fmla="*/ 2512696 h 2668906"/>
              <a:gd name="connsiteX6" fmla="*/ 1971316 w 2127526"/>
              <a:gd name="connsiteY6" fmla="*/ 2668906 h 2668906"/>
              <a:gd name="connsiteX7" fmla="*/ 156210 w 2127526"/>
              <a:gd name="connsiteY7" fmla="*/ 2668906 h 2668906"/>
              <a:gd name="connsiteX8" fmla="*/ 0 w 2127526"/>
              <a:gd name="connsiteY8" fmla="*/ 2512696 h 2668906"/>
              <a:gd name="connsiteX9" fmla="*/ 208772 w 2127526"/>
              <a:gd name="connsiteY9" fmla="*/ 384754 h 2668906"/>
              <a:gd name="connsiteX10" fmla="*/ 53037 w 2127526"/>
              <a:gd name="connsiteY10" fmla="*/ 107544 h 2668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27526" h="2668906">
                <a:moveTo>
                  <a:pt x="113455" y="0"/>
                </a:moveTo>
                <a:lnTo>
                  <a:pt x="2127526" y="0"/>
                </a:lnTo>
                <a:lnTo>
                  <a:pt x="1911375" y="384749"/>
                </a:lnTo>
                <a:lnTo>
                  <a:pt x="2114000" y="2450039"/>
                </a:lnTo>
                <a:lnTo>
                  <a:pt x="2115250" y="2451892"/>
                </a:lnTo>
                <a:cubicBezTo>
                  <a:pt x="2123155" y="2470581"/>
                  <a:pt x="2127526" y="2491128"/>
                  <a:pt x="2127526" y="2512696"/>
                </a:cubicBezTo>
                <a:cubicBezTo>
                  <a:pt x="2127526" y="2598968"/>
                  <a:pt x="2057588" y="2668906"/>
                  <a:pt x="1971316" y="2668906"/>
                </a:cubicBezTo>
                <a:lnTo>
                  <a:pt x="156210" y="2668906"/>
                </a:lnTo>
                <a:cubicBezTo>
                  <a:pt x="69938" y="2668906"/>
                  <a:pt x="0" y="2598968"/>
                  <a:pt x="0" y="2512696"/>
                </a:cubicBezTo>
                <a:lnTo>
                  <a:pt x="208772" y="384754"/>
                </a:lnTo>
                <a:lnTo>
                  <a:pt x="53037" y="10754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0A438C-FDBE-4DD8-A306-DBA0099BE110}"/>
              </a:ext>
            </a:extLst>
          </p:cNvPr>
          <p:cNvSpPr/>
          <p:nvPr/>
        </p:nvSpPr>
        <p:spPr>
          <a:xfrm>
            <a:off x="2636393" y="2874601"/>
            <a:ext cx="891790" cy="1426407"/>
          </a:xfrm>
          <a:custGeom>
            <a:avLst/>
            <a:gdLst>
              <a:gd name="connsiteX0" fmla="*/ 709176 w 1716711"/>
              <a:gd name="connsiteY0" fmla="*/ 0 h 2745860"/>
              <a:gd name="connsiteX1" fmla="*/ 1007536 w 1716711"/>
              <a:gd name="connsiteY1" fmla="*/ 0 h 2745860"/>
              <a:gd name="connsiteX2" fmla="*/ 1048018 w 1716711"/>
              <a:gd name="connsiteY2" fmla="*/ 40482 h 2745860"/>
              <a:gd name="connsiteX3" fmla="*/ 1036161 w 1716711"/>
              <a:gd name="connsiteY3" fmla="*/ 69107 h 2745860"/>
              <a:gd name="connsiteX4" fmla="*/ 1021121 w 1716711"/>
              <a:gd name="connsiteY4" fmla="*/ 75337 h 2745860"/>
              <a:gd name="connsiteX5" fmla="*/ 1021121 w 1716711"/>
              <a:gd name="connsiteY5" fmla="*/ 1191349 h 2745860"/>
              <a:gd name="connsiteX6" fmla="*/ 1108457 w 1716711"/>
              <a:gd name="connsiteY6" fmla="*/ 1334779 h 2745860"/>
              <a:gd name="connsiteX7" fmla="*/ 1465305 w 1716711"/>
              <a:gd name="connsiteY7" fmla="*/ 1722404 h 2745860"/>
              <a:gd name="connsiteX8" fmla="*/ 1465305 w 1716711"/>
              <a:gd name="connsiteY8" fmla="*/ 2737378 h 2745860"/>
              <a:gd name="connsiteX9" fmla="*/ 1452886 w 1716711"/>
              <a:gd name="connsiteY9" fmla="*/ 2745860 h 2745860"/>
              <a:gd name="connsiteX10" fmla="*/ 263826 w 1716711"/>
              <a:gd name="connsiteY10" fmla="*/ 2745860 h 2745860"/>
              <a:gd name="connsiteX11" fmla="*/ 251407 w 1716711"/>
              <a:gd name="connsiteY11" fmla="*/ 2737378 h 2745860"/>
              <a:gd name="connsiteX12" fmla="*/ 251407 w 1716711"/>
              <a:gd name="connsiteY12" fmla="*/ 1722404 h 2745860"/>
              <a:gd name="connsiteX13" fmla="*/ 608255 w 1716711"/>
              <a:gd name="connsiteY13" fmla="*/ 1334779 h 2745860"/>
              <a:gd name="connsiteX14" fmla="*/ 695592 w 1716711"/>
              <a:gd name="connsiteY14" fmla="*/ 1191347 h 2745860"/>
              <a:gd name="connsiteX15" fmla="*/ 695592 w 1716711"/>
              <a:gd name="connsiteY15" fmla="*/ 75337 h 2745860"/>
              <a:gd name="connsiteX16" fmla="*/ 680551 w 1716711"/>
              <a:gd name="connsiteY16" fmla="*/ 69107 h 2745860"/>
              <a:gd name="connsiteX17" fmla="*/ 668694 w 1716711"/>
              <a:gd name="connsiteY17" fmla="*/ 40482 h 2745860"/>
              <a:gd name="connsiteX18" fmla="*/ 709176 w 1716711"/>
              <a:gd name="connsiteY18" fmla="*/ 0 h 2745860"/>
              <a:gd name="connsiteX0" fmla="*/ 709176 w 1716711"/>
              <a:gd name="connsiteY0" fmla="*/ 0 h 2745860"/>
              <a:gd name="connsiteX1" fmla="*/ 1007536 w 1716711"/>
              <a:gd name="connsiteY1" fmla="*/ 0 h 2745860"/>
              <a:gd name="connsiteX2" fmla="*/ 1048018 w 1716711"/>
              <a:gd name="connsiteY2" fmla="*/ 40482 h 2745860"/>
              <a:gd name="connsiteX3" fmla="*/ 1036161 w 1716711"/>
              <a:gd name="connsiteY3" fmla="*/ 69107 h 2745860"/>
              <a:gd name="connsiteX4" fmla="*/ 1021121 w 1716711"/>
              <a:gd name="connsiteY4" fmla="*/ 75337 h 2745860"/>
              <a:gd name="connsiteX5" fmla="*/ 1021121 w 1716711"/>
              <a:gd name="connsiteY5" fmla="*/ 1191349 h 2745860"/>
              <a:gd name="connsiteX6" fmla="*/ 1108457 w 1716711"/>
              <a:gd name="connsiteY6" fmla="*/ 1334779 h 2745860"/>
              <a:gd name="connsiteX7" fmla="*/ 1465305 w 1716711"/>
              <a:gd name="connsiteY7" fmla="*/ 1722404 h 2745860"/>
              <a:gd name="connsiteX8" fmla="*/ 1465305 w 1716711"/>
              <a:gd name="connsiteY8" fmla="*/ 2737378 h 2745860"/>
              <a:gd name="connsiteX9" fmla="*/ 1452886 w 1716711"/>
              <a:gd name="connsiteY9" fmla="*/ 2745860 h 2745860"/>
              <a:gd name="connsiteX10" fmla="*/ 263826 w 1716711"/>
              <a:gd name="connsiteY10" fmla="*/ 2745860 h 2745860"/>
              <a:gd name="connsiteX11" fmla="*/ 251407 w 1716711"/>
              <a:gd name="connsiteY11" fmla="*/ 2737378 h 2745860"/>
              <a:gd name="connsiteX12" fmla="*/ 251407 w 1716711"/>
              <a:gd name="connsiteY12" fmla="*/ 1722404 h 2745860"/>
              <a:gd name="connsiteX13" fmla="*/ 608255 w 1716711"/>
              <a:gd name="connsiteY13" fmla="*/ 1334779 h 2745860"/>
              <a:gd name="connsiteX14" fmla="*/ 695592 w 1716711"/>
              <a:gd name="connsiteY14" fmla="*/ 75337 h 2745860"/>
              <a:gd name="connsiteX15" fmla="*/ 680551 w 1716711"/>
              <a:gd name="connsiteY15" fmla="*/ 69107 h 2745860"/>
              <a:gd name="connsiteX16" fmla="*/ 668694 w 1716711"/>
              <a:gd name="connsiteY16" fmla="*/ 40482 h 2745860"/>
              <a:gd name="connsiteX17" fmla="*/ 709176 w 1716711"/>
              <a:gd name="connsiteY17" fmla="*/ 0 h 2745860"/>
              <a:gd name="connsiteX0" fmla="*/ 709176 w 1716711"/>
              <a:gd name="connsiteY0" fmla="*/ 0 h 2745860"/>
              <a:gd name="connsiteX1" fmla="*/ 1007536 w 1716711"/>
              <a:gd name="connsiteY1" fmla="*/ 0 h 2745860"/>
              <a:gd name="connsiteX2" fmla="*/ 1048018 w 1716711"/>
              <a:gd name="connsiteY2" fmla="*/ 40482 h 2745860"/>
              <a:gd name="connsiteX3" fmla="*/ 1036161 w 1716711"/>
              <a:gd name="connsiteY3" fmla="*/ 69107 h 2745860"/>
              <a:gd name="connsiteX4" fmla="*/ 1021121 w 1716711"/>
              <a:gd name="connsiteY4" fmla="*/ 75337 h 2745860"/>
              <a:gd name="connsiteX5" fmla="*/ 1108457 w 1716711"/>
              <a:gd name="connsiteY5" fmla="*/ 1334779 h 2745860"/>
              <a:gd name="connsiteX6" fmla="*/ 1465305 w 1716711"/>
              <a:gd name="connsiteY6" fmla="*/ 1722404 h 2745860"/>
              <a:gd name="connsiteX7" fmla="*/ 1465305 w 1716711"/>
              <a:gd name="connsiteY7" fmla="*/ 2737378 h 2745860"/>
              <a:gd name="connsiteX8" fmla="*/ 1452886 w 1716711"/>
              <a:gd name="connsiteY8" fmla="*/ 2745860 h 2745860"/>
              <a:gd name="connsiteX9" fmla="*/ 263826 w 1716711"/>
              <a:gd name="connsiteY9" fmla="*/ 2745860 h 2745860"/>
              <a:gd name="connsiteX10" fmla="*/ 251407 w 1716711"/>
              <a:gd name="connsiteY10" fmla="*/ 2737378 h 2745860"/>
              <a:gd name="connsiteX11" fmla="*/ 251407 w 1716711"/>
              <a:gd name="connsiteY11" fmla="*/ 1722404 h 2745860"/>
              <a:gd name="connsiteX12" fmla="*/ 608255 w 1716711"/>
              <a:gd name="connsiteY12" fmla="*/ 1334779 h 2745860"/>
              <a:gd name="connsiteX13" fmla="*/ 695592 w 1716711"/>
              <a:gd name="connsiteY13" fmla="*/ 75337 h 2745860"/>
              <a:gd name="connsiteX14" fmla="*/ 680551 w 1716711"/>
              <a:gd name="connsiteY14" fmla="*/ 69107 h 2745860"/>
              <a:gd name="connsiteX15" fmla="*/ 668694 w 1716711"/>
              <a:gd name="connsiteY15" fmla="*/ 40482 h 2745860"/>
              <a:gd name="connsiteX16" fmla="*/ 709176 w 1716711"/>
              <a:gd name="connsiteY16" fmla="*/ 0 h 274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6711" h="2745860">
                <a:moveTo>
                  <a:pt x="709176" y="0"/>
                </a:moveTo>
                <a:lnTo>
                  <a:pt x="1007536" y="0"/>
                </a:lnTo>
                <a:cubicBezTo>
                  <a:pt x="1029894" y="0"/>
                  <a:pt x="1048018" y="18124"/>
                  <a:pt x="1048018" y="40482"/>
                </a:cubicBezTo>
                <a:cubicBezTo>
                  <a:pt x="1048018" y="51661"/>
                  <a:pt x="1043487" y="61781"/>
                  <a:pt x="1036161" y="69107"/>
                </a:cubicBezTo>
                <a:lnTo>
                  <a:pt x="1021121" y="75337"/>
                </a:lnTo>
                <a:lnTo>
                  <a:pt x="1108457" y="1334779"/>
                </a:lnTo>
                <a:cubicBezTo>
                  <a:pt x="1209615" y="1478863"/>
                  <a:pt x="1328565" y="1608072"/>
                  <a:pt x="1465305" y="1722404"/>
                </a:cubicBezTo>
                <a:cubicBezTo>
                  <a:pt x="1800514" y="2002682"/>
                  <a:pt x="1800514" y="2457101"/>
                  <a:pt x="1465305" y="2737378"/>
                </a:cubicBezTo>
                <a:lnTo>
                  <a:pt x="1452886" y="2745860"/>
                </a:lnTo>
                <a:lnTo>
                  <a:pt x="263826" y="2745860"/>
                </a:lnTo>
                <a:lnTo>
                  <a:pt x="251407" y="2737378"/>
                </a:lnTo>
                <a:cubicBezTo>
                  <a:pt x="-83803" y="2457101"/>
                  <a:pt x="-83803" y="2002682"/>
                  <a:pt x="251407" y="1722404"/>
                </a:cubicBezTo>
                <a:cubicBezTo>
                  <a:pt x="388148" y="1608072"/>
                  <a:pt x="507097" y="1478863"/>
                  <a:pt x="608255" y="1334779"/>
                </a:cubicBezTo>
                <a:lnTo>
                  <a:pt x="695592" y="75337"/>
                </a:lnTo>
                <a:lnTo>
                  <a:pt x="680551" y="69107"/>
                </a:lnTo>
                <a:cubicBezTo>
                  <a:pt x="673225" y="61781"/>
                  <a:pt x="668694" y="51661"/>
                  <a:pt x="668694" y="40482"/>
                </a:cubicBezTo>
                <a:cubicBezTo>
                  <a:pt x="668694" y="18124"/>
                  <a:pt x="686818" y="0"/>
                  <a:pt x="70917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8FF2808C-B2C6-4219-A778-898B6EED6AF7}"/>
              </a:ext>
            </a:extLst>
          </p:cNvPr>
          <p:cNvSpPr/>
          <p:nvPr/>
        </p:nvSpPr>
        <p:spPr>
          <a:xfrm>
            <a:off x="4503084" y="2836379"/>
            <a:ext cx="971923" cy="1464629"/>
          </a:xfrm>
          <a:custGeom>
            <a:avLst/>
            <a:gdLst>
              <a:gd name="connsiteX0" fmla="*/ 766461 w 1831282"/>
              <a:gd name="connsiteY0" fmla="*/ 0 h 2759630"/>
              <a:gd name="connsiteX1" fmla="*/ 1064821 w 1831282"/>
              <a:gd name="connsiteY1" fmla="*/ 0 h 2759630"/>
              <a:gd name="connsiteX2" fmla="*/ 1105303 w 1831282"/>
              <a:gd name="connsiteY2" fmla="*/ 40482 h 2759630"/>
              <a:gd name="connsiteX3" fmla="*/ 1093446 w 1831282"/>
              <a:gd name="connsiteY3" fmla="*/ 69107 h 2759630"/>
              <a:gd name="connsiteX4" fmla="*/ 1078406 w 1831282"/>
              <a:gd name="connsiteY4" fmla="*/ 75337 h 2759630"/>
              <a:gd name="connsiteX5" fmla="*/ 1078406 w 1831282"/>
              <a:gd name="connsiteY5" fmla="*/ 1074808 h 2759630"/>
              <a:gd name="connsiteX6" fmla="*/ 1100175 w 1831282"/>
              <a:gd name="connsiteY6" fmla="*/ 1077003 h 2759630"/>
              <a:gd name="connsiteX7" fmla="*/ 1831282 w 1831282"/>
              <a:gd name="connsiteY7" fmla="*/ 1974041 h 2759630"/>
              <a:gd name="connsiteX8" fmla="*/ 1427585 w 1831282"/>
              <a:gd name="connsiteY8" fmla="*/ 2733305 h 2759630"/>
              <a:gd name="connsiteX9" fmla="*/ 1384253 w 1831282"/>
              <a:gd name="connsiteY9" fmla="*/ 2759630 h 2759630"/>
              <a:gd name="connsiteX10" fmla="*/ 447029 w 1831282"/>
              <a:gd name="connsiteY10" fmla="*/ 2759630 h 2759630"/>
              <a:gd name="connsiteX11" fmla="*/ 403697 w 1831282"/>
              <a:gd name="connsiteY11" fmla="*/ 2733305 h 2759630"/>
              <a:gd name="connsiteX12" fmla="*/ 0 w 1831282"/>
              <a:gd name="connsiteY12" fmla="*/ 1974041 h 2759630"/>
              <a:gd name="connsiteX13" fmla="*/ 731107 w 1831282"/>
              <a:gd name="connsiteY13" fmla="*/ 1077003 h 2759630"/>
              <a:gd name="connsiteX14" fmla="*/ 752877 w 1831282"/>
              <a:gd name="connsiteY14" fmla="*/ 1074808 h 2759630"/>
              <a:gd name="connsiteX15" fmla="*/ 752877 w 1831282"/>
              <a:gd name="connsiteY15" fmla="*/ 75337 h 2759630"/>
              <a:gd name="connsiteX16" fmla="*/ 737836 w 1831282"/>
              <a:gd name="connsiteY16" fmla="*/ 69107 h 2759630"/>
              <a:gd name="connsiteX17" fmla="*/ 725979 w 1831282"/>
              <a:gd name="connsiteY17" fmla="*/ 40482 h 2759630"/>
              <a:gd name="connsiteX18" fmla="*/ 766461 w 1831282"/>
              <a:gd name="connsiteY18" fmla="*/ 0 h 2759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831282" h="2759630">
                <a:moveTo>
                  <a:pt x="766461" y="0"/>
                </a:moveTo>
                <a:lnTo>
                  <a:pt x="1064821" y="0"/>
                </a:lnTo>
                <a:cubicBezTo>
                  <a:pt x="1087179" y="0"/>
                  <a:pt x="1105303" y="18124"/>
                  <a:pt x="1105303" y="40482"/>
                </a:cubicBezTo>
                <a:cubicBezTo>
                  <a:pt x="1105303" y="51661"/>
                  <a:pt x="1100772" y="61781"/>
                  <a:pt x="1093446" y="69107"/>
                </a:cubicBezTo>
                <a:lnTo>
                  <a:pt x="1078406" y="75337"/>
                </a:lnTo>
                <a:lnTo>
                  <a:pt x="1078406" y="1074808"/>
                </a:lnTo>
                <a:lnTo>
                  <a:pt x="1100175" y="1077003"/>
                </a:lnTo>
                <a:cubicBezTo>
                  <a:pt x="1517417" y="1162383"/>
                  <a:pt x="1831282" y="1531558"/>
                  <a:pt x="1831282" y="1974041"/>
                </a:cubicBezTo>
                <a:cubicBezTo>
                  <a:pt x="1831282" y="2290101"/>
                  <a:pt x="1671147" y="2568758"/>
                  <a:pt x="1427585" y="2733305"/>
                </a:cubicBezTo>
                <a:lnTo>
                  <a:pt x="1384253" y="2759630"/>
                </a:lnTo>
                <a:lnTo>
                  <a:pt x="447029" y="2759630"/>
                </a:lnTo>
                <a:lnTo>
                  <a:pt x="403697" y="2733305"/>
                </a:lnTo>
                <a:cubicBezTo>
                  <a:pt x="160135" y="2568758"/>
                  <a:pt x="0" y="2290101"/>
                  <a:pt x="0" y="1974041"/>
                </a:cubicBezTo>
                <a:cubicBezTo>
                  <a:pt x="0" y="1531558"/>
                  <a:pt x="313865" y="1162383"/>
                  <a:pt x="731107" y="1077003"/>
                </a:cubicBezTo>
                <a:lnTo>
                  <a:pt x="752877" y="1074808"/>
                </a:lnTo>
                <a:lnTo>
                  <a:pt x="752877" y="75337"/>
                </a:lnTo>
                <a:lnTo>
                  <a:pt x="737836" y="69107"/>
                </a:lnTo>
                <a:cubicBezTo>
                  <a:pt x="730510" y="61781"/>
                  <a:pt x="725979" y="51661"/>
                  <a:pt x="725979" y="40482"/>
                </a:cubicBezTo>
                <a:cubicBezTo>
                  <a:pt x="725979" y="18124"/>
                  <a:pt x="744103" y="0"/>
                  <a:pt x="766461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87DC2003-6DBC-4F14-A1BE-C9F268C688B5}"/>
              </a:ext>
            </a:extLst>
          </p:cNvPr>
          <p:cNvSpPr/>
          <p:nvPr/>
        </p:nvSpPr>
        <p:spPr>
          <a:xfrm>
            <a:off x="8192775" y="2817465"/>
            <a:ext cx="1075050" cy="1487835"/>
          </a:xfrm>
          <a:custGeom>
            <a:avLst/>
            <a:gdLst>
              <a:gd name="connsiteX0" fmla="*/ 575689 w 1536700"/>
              <a:gd name="connsiteY0" fmla="*/ 0 h 2126745"/>
              <a:gd name="connsiteX1" fmla="*/ 961009 w 1536700"/>
              <a:gd name="connsiteY1" fmla="*/ 0 h 2126745"/>
              <a:gd name="connsiteX2" fmla="*/ 1009651 w 1536700"/>
              <a:gd name="connsiteY2" fmla="*/ 48642 h 2126745"/>
              <a:gd name="connsiteX3" fmla="*/ 995404 w 1536700"/>
              <a:gd name="connsiteY3" fmla="*/ 83037 h 2126745"/>
              <a:gd name="connsiteX4" fmla="*/ 975891 w 1536700"/>
              <a:gd name="connsiteY4" fmla="*/ 91120 h 2126745"/>
              <a:gd name="connsiteX5" fmla="*/ 913343 w 1536700"/>
              <a:gd name="connsiteY5" fmla="*/ 675016 h 2126745"/>
              <a:gd name="connsiteX6" fmla="*/ 923199 w 1536700"/>
              <a:gd name="connsiteY6" fmla="*/ 676009 h 2126745"/>
              <a:gd name="connsiteX7" fmla="*/ 1536700 w 1536700"/>
              <a:gd name="connsiteY7" fmla="*/ 1428749 h 2126745"/>
              <a:gd name="connsiteX8" fmla="*/ 1197942 w 1536700"/>
              <a:gd name="connsiteY8" fmla="*/ 2065877 h 2126745"/>
              <a:gd name="connsiteX9" fmla="*/ 1085801 w 1536700"/>
              <a:gd name="connsiteY9" fmla="*/ 2126745 h 2126745"/>
              <a:gd name="connsiteX10" fmla="*/ 450899 w 1536700"/>
              <a:gd name="connsiteY10" fmla="*/ 2126745 h 2126745"/>
              <a:gd name="connsiteX11" fmla="*/ 338758 w 1536700"/>
              <a:gd name="connsiteY11" fmla="*/ 2065877 h 2126745"/>
              <a:gd name="connsiteX12" fmla="*/ 0 w 1536700"/>
              <a:gd name="connsiteY12" fmla="*/ 1428749 h 2126745"/>
              <a:gd name="connsiteX13" fmla="*/ 613501 w 1536700"/>
              <a:gd name="connsiteY13" fmla="*/ 676009 h 2126745"/>
              <a:gd name="connsiteX14" fmla="*/ 623356 w 1536700"/>
              <a:gd name="connsiteY14" fmla="*/ 675016 h 2126745"/>
              <a:gd name="connsiteX15" fmla="*/ 560809 w 1536700"/>
              <a:gd name="connsiteY15" fmla="*/ 91121 h 2126745"/>
              <a:gd name="connsiteX16" fmla="*/ 541294 w 1536700"/>
              <a:gd name="connsiteY16" fmla="*/ 83037 h 2126745"/>
              <a:gd name="connsiteX17" fmla="*/ 527047 w 1536700"/>
              <a:gd name="connsiteY17" fmla="*/ 48642 h 2126745"/>
              <a:gd name="connsiteX18" fmla="*/ 575689 w 1536700"/>
              <a:gd name="connsiteY18" fmla="*/ 0 h 2126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536700" h="2126745">
                <a:moveTo>
                  <a:pt x="575689" y="0"/>
                </a:moveTo>
                <a:lnTo>
                  <a:pt x="961009" y="0"/>
                </a:lnTo>
                <a:cubicBezTo>
                  <a:pt x="987873" y="0"/>
                  <a:pt x="1009651" y="21778"/>
                  <a:pt x="1009651" y="48642"/>
                </a:cubicBezTo>
                <a:cubicBezTo>
                  <a:pt x="1009651" y="62074"/>
                  <a:pt x="1004207" y="74235"/>
                  <a:pt x="995404" y="83037"/>
                </a:cubicBezTo>
                <a:lnTo>
                  <a:pt x="975891" y="91120"/>
                </a:lnTo>
                <a:lnTo>
                  <a:pt x="913343" y="675016"/>
                </a:lnTo>
                <a:lnTo>
                  <a:pt x="923199" y="676009"/>
                </a:lnTo>
                <a:cubicBezTo>
                  <a:pt x="1273324" y="747655"/>
                  <a:pt x="1536700" y="1057445"/>
                  <a:pt x="1536700" y="1428749"/>
                </a:cubicBezTo>
                <a:cubicBezTo>
                  <a:pt x="1536700" y="1693967"/>
                  <a:pt x="1402324" y="1927799"/>
                  <a:pt x="1197942" y="2065877"/>
                </a:cubicBezTo>
                <a:lnTo>
                  <a:pt x="1085801" y="2126745"/>
                </a:lnTo>
                <a:lnTo>
                  <a:pt x="450899" y="2126745"/>
                </a:lnTo>
                <a:lnTo>
                  <a:pt x="338758" y="2065877"/>
                </a:lnTo>
                <a:cubicBezTo>
                  <a:pt x="134376" y="1927799"/>
                  <a:pt x="0" y="1693967"/>
                  <a:pt x="0" y="1428749"/>
                </a:cubicBezTo>
                <a:cubicBezTo>
                  <a:pt x="0" y="1057445"/>
                  <a:pt x="263376" y="747655"/>
                  <a:pt x="613501" y="676009"/>
                </a:cubicBezTo>
                <a:lnTo>
                  <a:pt x="623356" y="675016"/>
                </a:lnTo>
                <a:lnTo>
                  <a:pt x="560809" y="91121"/>
                </a:lnTo>
                <a:lnTo>
                  <a:pt x="541294" y="83037"/>
                </a:lnTo>
                <a:cubicBezTo>
                  <a:pt x="532492" y="74235"/>
                  <a:pt x="527047" y="62074"/>
                  <a:pt x="527047" y="48642"/>
                </a:cubicBezTo>
                <a:cubicBezTo>
                  <a:pt x="527047" y="21778"/>
                  <a:pt x="548825" y="0"/>
                  <a:pt x="57568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26B003CB-EF80-428F-8AEA-A7BC0FEF1CA3}"/>
              </a:ext>
            </a:extLst>
          </p:cNvPr>
          <p:cNvSpPr/>
          <p:nvPr/>
        </p:nvSpPr>
        <p:spPr>
          <a:xfrm>
            <a:off x="6330325" y="2845536"/>
            <a:ext cx="1075050" cy="1455473"/>
          </a:xfrm>
          <a:custGeom>
            <a:avLst/>
            <a:gdLst>
              <a:gd name="connsiteX0" fmla="*/ 661202 w 1536700"/>
              <a:gd name="connsiteY0" fmla="*/ 0 h 2080485"/>
              <a:gd name="connsiteX1" fmla="*/ 875500 w 1536700"/>
              <a:gd name="connsiteY1" fmla="*/ 0 h 2080485"/>
              <a:gd name="connsiteX2" fmla="*/ 902553 w 1536700"/>
              <a:gd name="connsiteY2" fmla="*/ 27053 h 2080485"/>
              <a:gd name="connsiteX3" fmla="*/ 902552 w 1536700"/>
              <a:gd name="connsiteY3" fmla="*/ 27053 h 2080485"/>
              <a:gd name="connsiteX4" fmla="*/ 894629 w 1536700"/>
              <a:gd name="connsiteY4" fmla="*/ 46183 h 2080485"/>
              <a:gd name="connsiteX5" fmla="*/ 879748 w 1536700"/>
              <a:gd name="connsiteY5" fmla="*/ 52346 h 2080485"/>
              <a:gd name="connsiteX6" fmla="*/ 942233 w 1536700"/>
              <a:gd name="connsiteY6" fmla="*/ 635658 h 2080485"/>
              <a:gd name="connsiteX7" fmla="*/ 1067427 w 1536700"/>
              <a:gd name="connsiteY7" fmla="*/ 674520 h 2080485"/>
              <a:gd name="connsiteX8" fmla="*/ 1536700 w 1536700"/>
              <a:gd name="connsiteY8" fmla="*/ 1382489 h 2080485"/>
              <a:gd name="connsiteX9" fmla="*/ 1197942 w 1536700"/>
              <a:gd name="connsiteY9" fmla="*/ 2019617 h 2080485"/>
              <a:gd name="connsiteX10" fmla="*/ 1085801 w 1536700"/>
              <a:gd name="connsiteY10" fmla="*/ 2080485 h 2080485"/>
              <a:gd name="connsiteX11" fmla="*/ 450899 w 1536700"/>
              <a:gd name="connsiteY11" fmla="*/ 2080485 h 2080485"/>
              <a:gd name="connsiteX12" fmla="*/ 338758 w 1536700"/>
              <a:gd name="connsiteY12" fmla="*/ 2019617 h 2080485"/>
              <a:gd name="connsiteX13" fmla="*/ 0 w 1536700"/>
              <a:gd name="connsiteY13" fmla="*/ 1382489 h 2080485"/>
              <a:gd name="connsiteX14" fmla="*/ 469273 w 1536700"/>
              <a:gd name="connsiteY14" fmla="*/ 674520 h 2080485"/>
              <a:gd name="connsiteX15" fmla="*/ 594468 w 1536700"/>
              <a:gd name="connsiteY15" fmla="*/ 635657 h 2080485"/>
              <a:gd name="connsiteX16" fmla="*/ 656953 w 1536700"/>
              <a:gd name="connsiteY16" fmla="*/ 52345 h 2080485"/>
              <a:gd name="connsiteX17" fmla="*/ 642073 w 1536700"/>
              <a:gd name="connsiteY17" fmla="*/ 46182 h 2080485"/>
              <a:gd name="connsiteX18" fmla="*/ 634149 w 1536700"/>
              <a:gd name="connsiteY18" fmla="*/ 27053 h 2080485"/>
              <a:gd name="connsiteX19" fmla="*/ 642073 w 1536700"/>
              <a:gd name="connsiteY19" fmla="*/ 7924 h 2080485"/>
              <a:gd name="connsiteX20" fmla="*/ 661202 w 1536700"/>
              <a:gd name="connsiteY20" fmla="*/ 0 h 20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536700" h="2080485">
                <a:moveTo>
                  <a:pt x="661202" y="0"/>
                </a:moveTo>
                <a:lnTo>
                  <a:pt x="875500" y="0"/>
                </a:lnTo>
                <a:cubicBezTo>
                  <a:pt x="890441" y="0"/>
                  <a:pt x="902553" y="12112"/>
                  <a:pt x="902553" y="27053"/>
                </a:cubicBezTo>
                <a:lnTo>
                  <a:pt x="902552" y="27053"/>
                </a:lnTo>
                <a:cubicBezTo>
                  <a:pt x="902552" y="34524"/>
                  <a:pt x="899524" y="41287"/>
                  <a:pt x="894629" y="46183"/>
                </a:cubicBezTo>
                <a:lnTo>
                  <a:pt x="879748" y="52346"/>
                </a:lnTo>
                <a:lnTo>
                  <a:pt x="942233" y="635658"/>
                </a:lnTo>
                <a:lnTo>
                  <a:pt x="1067427" y="674520"/>
                </a:lnTo>
                <a:cubicBezTo>
                  <a:pt x="1343199" y="791162"/>
                  <a:pt x="1536700" y="1064228"/>
                  <a:pt x="1536700" y="1382489"/>
                </a:cubicBezTo>
                <a:cubicBezTo>
                  <a:pt x="1536700" y="1647707"/>
                  <a:pt x="1402324" y="1881539"/>
                  <a:pt x="1197942" y="2019617"/>
                </a:cubicBezTo>
                <a:lnTo>
                  <a:pt x="1085801" y="2080485"/>
                </a:lnTo>
                <a:lnTo>
                  <a:pt x="450899" y="2080485"/>
                </a:lnTo>
                <a:lnTo>
                  <a:pt x="338758" y="2019617"/>
                </a:lnTo>
                <a:cubicBezTo>
                  <a:pt x="134376" y="1881539"/>
                  <a:pt x="0" y="1647707"/>
                  <a:pt x="0" y="1382489"/>
                </a:cubicBezTo>
                <a:cubicBezTo>
                  <a:pt x="0" y="1064228"/>
                  <a:pt x="193501" y="791162"/>
                  <a:pt x="469273" y="674520"/>
                </a:cubicBezTo>
                <a:lnTo>
                  <a:pt x="594468" y="635657"/>
                </a:lnTo>
                <a:lnTo>
                  <a:pt x="656953" y="52345"/>
                </a:lnTo>
                <a:lnTo>
                  <a:pt x="642073" y="46182"/>
                </a:lnTo>
                <a:lnTo>
                  <a:pt x="634149" y="27053"/>
                </a:lnTo>
                <a:lnTo>
                  <a:pt x="642073" y="7924"/>
                </a:lnTo>
                <a:cubicBezTo>
                  <a:pt x="646969" y="3028"/>
                  <a:pt x="653732" y="0"/>
                  <a:pt x="661202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55CCBE1A-0ED8-4EFD-B853-26D1ACA22FF6}"/>
              </a:ext>
            </a:extLst>
          </p:cNvPr>
          <p:cNvSpPr/>
          <p:nvPr/>
        </p:nvSpPr>
        <p:spPr>
          <a:xfrm>
            <a:off x="575832" y="2968218"/>
            <a:ext cx="1312783" cy="1342315"/>
          </a:xfrm>
          <a:custGeom>
            <a:avLst/>
            <a:gdLst>
              <a:gd name="connsiteX0" fmla="*/ 902059 w 2214517"/>
              <a:gd name="connsiteY0" fmla="*/ 0 h 2264334"/>
              <a:gd name="connsiteX1" fmla="*/ 1312457 w 2214517"/>
              <a:gd name="connsiteY1" fmla="*/ 0 h 2264334"/>
              <a:gd name="connsiteX2" fmla="*/ 1358653 w 2214517"/>
              <a:gd name="connsiteY2" fmla="*/ 46196 h 2264334"/>
              <a:gd name="connsiteX3" fmla="*/ 1312457 w 2214517"/>
              <a:gd name="connsiteY3" fmla="*/ 92392 h 2264334"/>
              <a:gd name="connsiteX4" fmla="*/ 1307487 w 2214517"/>
              <a:gd name="connsiteY4" fmla="*/ 92392 h 2264334"/>
              <a:gd name="connsiteX5" fmla="*/ 1431406 w 2214517"/>
              <a:gd name="connsiteY5" fmla="*/ 712660 h 2264334"/>
              <a:gd name="connsiteX6" fmla="*/ 1436523 w 2214517"/>
              <a:gd name="connsiteY6" fmla="*/ 713926 h 2264334"/>
              <a:gd name="connsiteX7" fmla="*/ 2214517 w 2214517"/>
              <a:gd name="connsiteY7" fmla="*/ 1730852 h 2264334"/>
              <a:gd name="connsiteX8" fmla="*/ 1113940 w 2214517"/>
              <a:gd name="connsiteY8" fmla="*/ 2262899 h 2264334"/>
              <a:gd name="connsiteX9" fmla="*/ 0 w 2214517"/>
              <a:gd name="connsiteY9" fmla="*/ 1730852 h 2264334"/>
              <a:gd name="connsiteX10" fmla="*/ 777994 w 2214517"/>
              <a:gd name="connsiteY10" fmla="*/ 713926 h 2264334"/>
              <a:gd name="connsiteX11" fmla="*/ 783112 w 2214517"/>
              <a:gd name="connsiteY11" fmla="*/ 712660 h 2264334"/>
              <a:gd name="connsiteX12" fmla="*/ 907033 w 2214517"/>
              <a:gd name="connsiteY12" fmla="*/ 92392 h 2264334"/>
              <a:gd name="connsiteX13" fmla="*/ 902059 w 2214517"/>
              <a:gd name="connsiteY13" fmla="*/ 92392 h 2264334"/>
              <a:gd name="connsiteX14" fmla="*/ 855863 w 2214517"/>
              <a:gd name="connsiteY14" fmla="*/ 46196 h 2264334"/>
              <a:gd name="connsiteX15" fmla="*/ 902059 w 2214517"/>
              <a:gd name="connsiteY15" fmla="*/ 0 h 226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14517" h="2264334">
                <a:moveTo>
                  <a:pt x="902059" y="0"/>
                </a:moveTo>
                <a:lnTo>
                  <a:pt x="1312457" y="0"/>
                </a:lnTo>
                <a:cubicBezTo>
                  <a:pt x="1337970" y="0"/>
                  <a:pt x="1358653" y="20683"/>
                  <a:pt x="1358653" y="46196"/>
                </a:cubicBezTo>
                <a:cubicBezTo>
                  <a:pt x="1358653" y="71709"/>
                  <a:pt x="1337970" y="92392"/>
                  <a:pt x="1312457" y="92392"/>
                </a:cubicBezTo>
                <a:lnTo>
                  <a:pt x="1307487" y="92392"/>
                </a:lnTo>
                <a:lnTo>
                  <a:pt x="1431406" y="712660"/>
                </a:lnTo>
                <a:lnTo>
                  <a:pt x="1436523" y="713926"/>
                </a:lnTo>
                <a:cubicBezTo>
                  <a:pt x="1887254" y="848741"/>
                  <a:pt x="2214517" y="1253044"/>
                  <a:pt x="2214517" y="1730852"/>
                </a:cubicBezTo>
                <a:cubicBezTo>
                  <a:pt x="2214517" y="2318924"/>
                  <a:pt x="1725463" y="2262899"/>
                  <a:pt x="1113940" y="2262899"/>
                </a:cubicBezTo>
                <a:cubicBezTo>
                  <a:pt x="502418" y="2262899"/>
                  <a:pt x="0" y="2318924"/>
                  <a:pt x="0" y="1730852"/>
                </a:cubicBezTo>
                <a:cubicBezTo>
                  <a:pt x="0" y="1253044"/>
                  <a:pt x="327264" y="848741"/>
                  <a:pt x="777994" y="713926"/>
                </a:cubicBezTo>
                <a:lnTo>
                  <a:pt x="783112" y="712660"/>
                </a:lnTo>
                <a:lnTo>
                  <a:pt x="907033" y="92392"/>
                </a:lnTo>
                <a:lnTo>
                  <a:pt x="902059" y="92392"/>
                </a:lnTo>
                <a:cubicBezTo>
                  <a:pt x="876546" y="92392"/>
                  <a:pt x="855863" y="71709"/>
                  <a:pt x="855863" y="46196"/>
                </a:cubicBezTo>
                <a:cubicBezTo>
                  <a:pt x="855863" y="20683"/>
                  <a:pt x="876546" y="0"/>
                  <a:pt x="90205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85CFFA4D-5769-48E7-AEB3-BCC7AD69BCF2}"/>
              </a:ext>
            </a:extLst>
          </p:cNvPr>
          <p:cNvSpPr/>
          <p:nvPr/>
        </p:nvSpPr>
        <p:spPr>
          <a:xfrm>
            <a:off x="651629" y="4799862"/>
            <a:ext cx="1043733" cy="1457187"/>
          </a:xfrm>
          <a:custGeom>
            <a:avLst/>
            <a:gdLst>
              <a:gd name="connsiteX0" fmla="*/ 947738 w 2193837"/>
              <a:gd name="connsiteY0" fmla="*/ 0 h 2759631"/>
              <a:gd name="connsiteX1" fmla="*/ 1246098 w 2193837"/>
              <a:gd name="connsiteY1" fmla="*/ 0 h 2759631"/>
              <a:gd name="connsiteX2" fmla="*/ 1286580 w 2193837"/>
              <a:gd name="connsiteY2" fmla="*/ 40482 h 2759631"/>
              <a:gd name="connsiteX3" fmla="*/ 1274723 w 2193837"/>
              <a:gd name="connsiteY3" fmla="*/ 69107 h 2759631"/>
              <a:gd name="connsiteX4" fmla="*/ 1259683 w 2193837"/>
              <a:gd name="connsiteY4" fmla="*/ 75337 h 2759631"/>
              <a:gd name="connsiteX5" fmla="*/ 1259683 w 2193837"/>
              <a:gd name="connsiteY5" fmla="*/ 1211915 h 2759631"/>
              <a:gd name="connsiteX6" fmla="*/ 2187369 w 2193837"/>
              <a:gd name="connsiteY6" fmla="*/ 2707217 h 2759631"/>
              <a:gd name="connsiteX7" fmla="*/ 2185941 w 2193837"/>
              <a:gd name="connsiteY7" fmla="*/ 2707217 h 2759631"/>
              <a:gd name="connsiteX8" fmla="*/ 2193837 w 2193837"/>
              <a:gd name="connsiteY8" fmla="*/ 2726280 h 2759631"/>
              <a:gd name="connsiteX9" fmla="*/ 2193836 w 2193837"/>
              <a:gd name="connsiteY9" fmla="*/ 2726280 h 2759631"/>
              <a:gd name="connsiteX10" fmla="*/ 2160485 w 2193837"/>
              <a:gd name="connsiteY10" fmla="*/ 2759631 h 2759631"/>
              <a:gd name="connsiteX11" fmla="*/ 33351 w 2193837"/>
              <a:gd name="connsiteY11" fmla="*/ 2759630 h 2759631"/>
              <a:gd name="connsiteX12" fmla="*/ 9769 w 2193837"/>
              <a:gd name="connsiteY12" fmla="*/ 2749862 h 2759631"/>
              <a:gd name="connsiteX13" fmla="*/ 0 w 2193837"/>
              <a:gd name="connsiteY13" fmla="*/ 2726280 h 2759631"/>
              <a:gd name="connsiteX14" fmla="*/ 7897 w 2193837"/>
              <a:gd name="connsiteY14" fmla="*/ 2707217 h 2759631"/>
              <a:gd name="connsiteX15" fmla="*/ 6469 w 2193837"/>
              <a:gd name="connsiteY15" fmla="*/ 2707217 h 2759631"/>
              <a:gd name="connsiteX16" fmla="*/ 934154 w 2193837"/>
              <a:gd name="connsiteY16" fmla="*/ 1211916 h 2759631"/>
              <a:gd name="connsiteX17" fmla="*/ 934154 w 2193837"/>
              <a:gd name="connsiteY17" fmla="*/ 75337 h 2759631"/>
              <a:gd name="connsiteX18" fmla="*/ 919113 w 2193837"/>
              <a:gd name="connsiteY18" fmla="*/ 69107 h 2759631"/>
              <a:gd name="connsiteX19" fmla="*/ 907256 w 2193837"/>
              <a:gd name="connsiteY19" fmla="*/ 40482 h 2759631"/>
              <a:gd name="connsiteX20" fmla="*/ 947738 w 2193837"/>
              <a:gd name="connsiteY20" fmla="*/ 0 h 2759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193837" h="2759631">
                <a:moveTo>
                  <a:pt x="947738" y="0"/>
                </a:moveTo>
                <a:lnTo>
                  <a:pt x="1246098" y="0"/>
                </a:lnTo>
                <a:cubicBezTo>
                  <a:pt x="1268456" y="0"/>
                  <a:pt x="1286580" y="18124"/>
                  <a:pt x="1286580" y="40482"/>
                </a:cubicBezTo>
                <a:cubicBezTo>
                  <a:pt x="1286580" y="51661"/>
                  <a:pt x="1282049" y="61781"/>
                  <a:pt x="1274723" y="69107"/>
                </a:cubicBezTo>
                <a:lnTo>
                  <a:pt x="1259683" y="75337"/>
                </a:lnTo>
                <a:lnTo>
                  <a:pt x="1259683" y="1211915"/>
                </a:lnTo>
                <a:lnTo>
                  <a:pt x="2187369" y="2707217"/>
                </a:lnTo>
                <a:lnTo>
                  <a:pt x="2185941" y="2707217"/>
                </a:lnTo>
                <a:lnTo>
                  <a:pt x="2193837" y="2726280"/>
                </a:lnTo>
                <a:lnTo>
                  <a:pt x="2193836" y="2726280"/>
                </a:lnTo>
                <a:cubicBezTo>
                  <a:pt x="2193836" y="2744699"/>
                  <a:pt x="2178904" y="2759631"/>
                  <a:pt x="2160485" y="2759631"/>
                </a:cubicBezTo>
                <a:lnTo>
                  <a:pt x="33351" y="2759630"/>
                </a:lnTo>
                <a:cubicBezTo>
                  <a:pt x="24142" y="2759630"/>
                  <a:pt x="15804" y="2755897"/>
                  <a:pt x="9769" y="2749862"/>
                </a:cubicBezTo>
                <a:lnTo>
                  <a:pt x="0" y="2726280"/>
                </a:lnTo>
                <a:lnTo>
                  <a:pt x="7897" y="2707217"/>
                </a:lnTo>
                <a:lnTo>
                  <a:pt x="6469" y="2707217"/>
                </a:lnTo>
                <a:lnTo>
                  <a:pt x="934154" y="1211916"/>
                </a:lnTo>
                <a:lnTo>
                  <a:pt x="934154" y="75337"/>
                </a:lnTo>
                <a:lnTo>
                  <a:pt x="919113" y="69107"/>
                </a:lnTo>
                <a:cubicBezTo>
                  <a:pt x="911787" y="61781"/>
                  <a:pt x="907256" y="51661"/>
                  <a:pt x="907256" y="40482"/>
                </a:cubicBezTo>
                <a:cubicBezTo>
                  <a:pt x="907256" y="18124"/>
                  <a:pt x="925380" y="0"/>
                  <a:pt x="947738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6A77E16C-316B-4F12-884F-8B0556C1B3BB}"/>
              </a:ext>
            </a:extLst>
          </p:cNvPr>
          <p:cNvSpPr/>
          <p:nvPr/>
        </p:nvSpPr>
        <p:spPr>
          <a:xfrm>
            <a:off x="4503084" y="4792744"/>
            <a:ext cx="983190" cy="1434744"/>
          </a:xfrm>
          <a:custGeom>
            <a:avLst/>
            <a:gdLst>
              <a:gd name="connsiteX0" fmla="*/ 581459 w 1709426"/>
              <a:gd name="connsiteY0" fmla="*/ 0 h 2494522"/>
              <a:gd name="connsiteX1" fmla="*/ 1127967 w 1709426"/>
              <a:gd name="connsiteY1" fmla="*/ 0 h 2494522"/>
              <a:gd name="connsiteX2" fmla="*/ 1168449 w 1709426"/>
              <a:gd name="connsiteY2" fmla="*/ 40482 h 2494522"/>
              <a:gd name="connsiteX3" fmla="*/ 1127967 w 1709426"/>
              <a:gd name="connsiteY3" fmla="*/ 80964 h 2494522"/>
              <a:gd name="connsiteX4" fmla="*/ 1123957 w 1709426"/>
              <a:gd name="connsiteY4" fmla="*/ 80964 h 2494522"/>
              <a:gd name="connsiteX5" fmla="*/ 1123957 w 1709426"/>
              <a:gd name="connsiteY5" fmla="*/ 897928 h 2494522"/>
              <a:gd name="connsiteX6" fmla="*/ 1709426 w 1709426"/>
              <a:gd name="connsiteY6" fmla="*/ 2319488 h 2494522"/>
              <a:gd name="connsiteX7" fmla="*/ 1579889 w 1709426"/>
              <a:gd name="connsiteY7" fmla="*/ 2494522 h 2494522"/>
              <a:gd name="connsiteX8" fmla="*/ 129537 w 1709426"/>
              <a:gd name="connsiteY8" fmla="*/ 2494522 h 2494522"/>
              <a:gd name="connsiteX9" fmla="*/ 0 w 1709426"/>
              <a:gd name="connsiteY9" fmla="*/ 2319488 h 2494522"/>
              <a:gd name="connsiteX10" fmla="*/ 585471 w 1709426"/>
              <a:gd name="connsiteY10" fmla="*/ 897923 h 2494522"/>
              <a:gd name="connsiteX11" fmla="*/ 585471 w 1709426"/>
              <a:gd name="connsiteY11" fmla="*/ 80964 h 2494522"/>
              <a:gd name="connsiteX12" fmla="*/ 581459 w 1709426"/>
              <a:gd name="connsiteY12" fmla="*/ 80964 h 2494522"/>
              <a:gd name="connsiteX13" fmla="*/ 540977 w 1709426"/>
              <a:gd name="connsiteY13" fmla="*/ 40482 h 2494522"/>
              <a:gd name="connsiteX14" fmla="*/ 581459 w 1709426"/>
              <a:gd name="connsiteY14" fmla="*/ 0 h 249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09426" h="2494522">
                <a:moveTo>
                  <a:pt x="581459" y="0"/>
                </a:moveTo>
                <a:lnTo>
                  <a:pt x="1127967" y="0"/>
                </a:lnTo>
                <a:cubicBezTo>
                  <a:pt x="1150325" y="0"/>
                  <a:pt x="1168449" y="18124"/>
                  <a:pt x="1168449" y="40482"/>
                </a:cubicBezTo>
                <a:cubicBezTo>
                  <a:pt x="1168449" y="62840"/>
                  <a:pt x="1150325" y="80964"/>
                  <a:pt x="1127967" y="80964"/>
                </a:cubicBezTo>
                <a:lnTo>
                  <a:pt x="1123957" y="80964"/>
                </a:lnTo>
                <a:lnTo>
                  <a:pt x="1123957" y="897928"/>
                </a:lnTo>
                <a:lnTo>
                  <a:pt x="1709426" y="2319488"/>
                </a:lnTo>
                <a:cubicBezTo>
                  <a:pt x="1709426" y="2416156"/>
                  <a:pt x="1651430" y="2494522"/>
                  <a:pt x="1579889" y="2494522"/>
                </a:cubicBezTo>
                <a:lnTo>
                  <a:pt x="129537" y="2494522"/>
                </a:lnTo>
                <a:cubicBezTo>
                  <a:pt x="57996" y="2494522"/>
                  <a:pt x="0" y="2416156"/>
                  <a:pt x="0" y="2319488"/>
                </a:cubicBezTo>
                <a:lnTo>
                  <a:pt x="585471" y="897923"/>
                </a:lnTo>
                <a:lnTo>
                  <a:pt x="585471" y="80964"/>
                </a:lnTo>
                <a:lnTo>
                  <a:pt x="581459" y="80964"/>
                </a:lnTo>
                <a:cubicBezTo>
                  <a:pt x="559101" y="80964"/>
                  <a:pt x="540977" y="62840"/>
                  <a:pt x="540977" y="40482"/>
                </a:cubicBezTo>
                <a:cubicBezTo>
                  <a:pt x="540977" y="18124"/>
                  <a:pt x="559101" y="0"/>
                  <a:pt x="58145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D31BD485-4AE8-49C1-9A4E-3EA295775B26}"/>
              </a:ext>
            </a:extLst>
          </p:cNvPr>
          <p:cNvSpPr/>
          <p:nvPr/>
        </p:nvSpPr>
        <p:spPr>
          <a:xfrm>
            <a:off x="8008333" y="4804477"/>
            <a:ext cx="1404077" cy="1452572"/>
          </a:xfrm>
          <a:custGeom>
            <a:avLst/>
            <a:gdLst>
              <a:gd name="connsiteX0" fmla="*/ 1006309 w 2214517"/>
              <a:gd name="connsiteY0" fmla="*/ 0 h 2291004"/>
              <a:gd name="connsiteX1" fmla="*/ 1208207 w 2214517"/>
              <a:gd name="connsiteY1" fmla="*/ 0 h 2291004"/>
              <a:gd name="connsiteX2" fmla="*/ 1254403 w 2214517"/>
              <a:gd name="connsiteY2" fmla="*/ 46196 h 2291004"/>
              <a:gd name="connsiteX3" fmla="*/ 1240872 w 2214517"/>
              <a:gd name="connsiteY3" fmla="*/ 78862 h 2291004"/>
              <a:gd name="connsiteX4" fmla="*/ 1223703 w 2214517"/>
              <a:gd name="connsiteY4" fmla="*/ 85974 h 2291004"/>
              <a:gd name="connsiteX5" fmla="*/ 1318397 w 2214517"/>
              <a:gd name="connsiteY5" fmla="*/ 895766 h 2291004"/>
              <a:gd name="connsiteX6" fmla="*/ 2214517 w 2214517"/>
              <a:gd name="connsiteY6" fmla="*/ 1757522 h 2291004"/>
              <a:gd name="connsiteX7" fmla="*/ 1113940 w 2214517"/>
              <a:gd name="connsiteY7" fmla="*/ 2289569 h 2291004"/>
              <a:gd name="connsiteX8" fmla="*/ 0 w 2214517"/>
              <a:gd name="connsiteY8" fmla="*/ 1757522 h 2291004"/>
              <a:gd name="connsiteX9" fmla="*/ 896119 w 2214517"/>
              <a:gd name="connsiteY9" fmla="*/ 895767 h 2291004"/>
              <a:gd name="connsiteX10" fmla="*/ 990813 w 2214517"/>
              <a:gd name="connsiteY10" fmla="*/ 85974 h 2291004"/>
              <a:gd name="connsiteX11" fmla="*/ 973644 w 2214517"/>
              <a:gd name="connsiteY11" fmla="*/ 78862 h 2291004"/>
              <a:gd name="connsiteX12" fmla="*/ 960113 w 2214517"/>
              <a:gd name="connsiteY12" fmla="*/ 46196 h 2291004"/>
              <a:gd name="connsiteX13" fmla="*/ 1006309 w 2214517"/>
              <a:gd name="connsiteY13" fmla="*/ 0 h 229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14517" h="2291004">
                <a:moveTo>
                  <a:pt x="1006309" y="0"/>
                </a:moveTo>
                <a:lnTo>
                  <a:pt x="1208207" y="0"/>
                </a:lnTo>
                <a:cubicBezTo>
                  <a:pt x="1233720" y="0"/>
                  <a:pt x="1254403" y="20683"/>
                  <a:pt x="1254403" y="46196"/>
                </a:cubicBezTo>
                <a:cubicBezTo>
                  <a:pt x="1254403" y="58953"/>
                  <a:pt x="1249232" y="70502"/>
                  <a:pt x="1240872" y="78862"/>
                </a:cubicBezTo>
                <a:lnTo>
                  <a:pt x="1223703" y="85974"/>
                </a:lnTo>
                <a:lnTo>
                  <a:pt x="1318397" y="895766"/>
                </a:lnTo>
                <a:lnTo>
                  <a:pt x="2214517" y="1757522"/>
                </a:lnTo>
                <a:cubicBezTo>
                  <a:pt x="2214517" y="2345594"/>
                  <a:pt x="1725463" y="2289569"/>
                  <a:pt x="1113940" y="2289569"/>
                </a:cubicBezTo>
                <a:cubicBezTo>
                  <a:pt x="502418" y="2289569"/>
                  <a:pt x="0" y="2345594"/>
                  <a:pt x="0" y="1757522"/>
                </a:cubicBezTo>
                <a:lnTo>
                  <a:pt x="896119" y="895767"/>
                </a:lnTo>
                <a:lnTo>
                  <a:pt x="990813" y="85974"/>
                </a:lnTo>
                <a:lnTo>
                  <a:pt x="973644" y="78862"/>
                </a:lnTo>
                <a:cubicBezTo>
                  <a:pt x="965284" y="70502"/>
                  <a:pt x="960113" y="58953"/>
                  <a:pt x="960113" y="46196"/>
                </a:cubicBezTo>
                <a:cubicBezTo>
                  <a:pt x="960113" y="20683"/>
                  <a:pt x="980796" y="0"/>
                  <a:pt x="100630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6D4C16E5-DA36-4CB7-95A7-CA2F2F57C242}"/>
              </a:ext>
            </a:extLst>
          </p:cNvPr>
          <p:cNvSpPr/>
          <p:nvPr/>
        </p:nvSpPr>
        <p:spPr>
          <a:xfrm>
            <a:off x="6113599" y="4752619"/>
            <a:ext cx="1473658" cy="1514994"/>
          </a:xfrm>
          <a:custGeom>
            <a:avLst/>
            <a:gdLst>
              <a:gd name="connsiteX0" fmla="*/ 642937 w 1473658"/>
              <a:gd name="connsiteY0" fmla="*/ 0 h 1514994"/>
              <a:gd name="connsiteX1" fmla="*/ 830721 w 1473658"/>
              <a:gd name="connsiteY1" fmla="*/ 0 h 1514994"/>
              <a:gd name="connsiteX2" fmla="*/ 861677 w 1473658"/>
              <a:gd name="connsiteY2" fmla="*/ 30956 h 1514994"/>
              <a:gd name="connsiteX3" fmla="*/ 852611 w 1473658"/>
              <a:gd name="connsiteY3" fmla="*/ 52846 h 1514994"/>
              <a:gd name="connsiteX4" fmla="*/ 844181 w 1473658"/>
              <a:gd name="connsiteY4" fmla="*/ 56337 h 1514994"/>
              <a:gd name="connsiteX5" fmla="*/ 903807 w 1473658"/>
              <a:gd name="connsiteY5" fmla="*/ 643917 h 1514994"/>
              <a:gd name="connsiteX6" fmla="*/ 1456144 w 1473658"/>
              <a:gd name="connsiteY6" fmla="*/ 1421707 h 1514994"/>
              <a:gd name="connsiteX7" fmla="*/ 1457850 w 1473658"/>
              <a:gd name="connsiteY7" fmla="*/ 1422857 h 1514994"/>
              <a:gd name="connsiteX8" fmla="*/ 1473658 w 1473658"/>
              <a:gd name="connsiteY8" fmla="*/ 1461021 h 1514994"/>
              <a:gd name="connsiteX9" fmla="*/ 1419685 w 1473658"/>
              <a:gd name="connsiteY9" fmla="*/ 1514994 h 1514994"/>
              <a:gd name="connsiteX10" fmla="*/ 53973 w 1473658"/>
              <a:gd name="connsiteY10" fmla="*/ 1514994 h 1514994"/>
              <a:gd name="connsiteX11" fmla="*/ 0 w 1473658"/>
              <a:gd name="connsiteY11" fmla="*/ 1461021 h 1514994"/>
              <a:gd name="connsiteX12" fmla="*/ 15808 w 1473658"/>
              <a:gd name="connsiteY12" fmla="*/ 1422857 h 1514994"/>
              <a:gd name="connsiteX13" fmla="*/ 17514 w 1473658"/>
              <a:gd name="connsiteY13" fmla="*/ 1421707 h 1514994"/>
              <a:gd name="connsiteX14" fmla="*/ 569851 w 1473658"/>
              <a:gd name="connsiteY14" fmla="*/ 643917 h 1514994"/>
              <a:gd name="connsiteX15" fmla="*/ 629478 w 1473658"/>
              <a:gd name="connsiteY15" fmla="*/ 56337 h 1514994"/>
              <a:gd name="connsiteX16" fmla="*/ 621048 w 1473658"/>
              <a:gd name="connsiteY16" fmla="*/ 52846 h 1514994"/>
              <a:gd name="connsiteX17" fmla="*/ 611981 w 1473658"/>
              <a:gd name="connsiteY17" fmla="*/ 30956 h 1514994"/>
              <a:gd name="connsiteX18" fmla="*/ 642937 w 1473658"/>
              <a:gd name="connsiteY18" fmla="*/ 0 h 1514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73658" h="1514994">
                <a:moveTo>
                  <a:pt x="642937" y="0"/>
                </a:moveTo>
                <a:lnTo>
                  <a:pt x="830721" y="0"/>
                </a:lnTo>
                <a:cubicBezTo>
                  <a:pt x="847818" y="0"/>
                  <a:pt x="861677" y="13859"/>
                  <a:pt x="861677" y="30956"/>
                </a:cubicBezTo>
                <a:cubicBezTo>
                  <a:pt x="861677" y="39505"/>
                  <a:pt x="858213" y="47244"/>
                  <a:pt x="852611" y="52846"/>
                </a:cubicBezTo>
                <a:lnTo>
                  <a:pt x="844181" y="56337"/>
                </a:lnTo>
                <a:lnTo>
                  <a:pt x="903807" y="643917"/>
                </a:lnTo>
                <a:lnTo>
                  <a:pt x="1456144" y="1421707"/>
                </a:lnTo>
                <a:lnTo>
                  <a:pt x="1457850" y="1422857"/>
                </a:lnTo>
                <a:cubicBezTo>
                  <a:pt x="1467617" y="1432624"/>
                  <a:pt x="1473658" y="1446117"/>
                  <a:pt x="1473658" y="1461021"/>
                </a:cubicBezTo>
                <a:cubicBezTo>
                  <a:pt x="1473658" y="1490829"/>
                  <a:pt x="1449493" y="1514994"/>
                  <a:pt x="1419685" y="1514994"/>
                </a:cubicBezTo>
                <a:lnTo>
                  <a:pt x="53973" y="1514994"/>
                </a:lnTo>
                <a:cubicBezTo>
                  <a:pt x="24165" y="1514994"/>
                  <a:pt x="0" y="1490829"/>
                  <a:pt x="0" y="1461021"/>
                </a:cubicBezTo>
                <a:cubicBezTo>
                  <a:pt x="0" y="1446117"/>
                  <a:pt x="6041" y="1432624"/>
                  <a:pt x="15808" y="1422857"/>
                </a:cubicBezTo>
                <a:lnTo>
                  <a:pt x="17514" y="1421707"/>
                </a:lnTo>
                <a:lnTo>
                  <a:pt x="569851" y="643917"/>
                </a:lnTo>
                <a:lnTo>
                  <a:pt x="629478" y="56337"/>
                </a:lnTo>
                <a:lnTo>
                  <a:pt x="621048" y="52846"/>
                </a:lnTo>
                <a:cubicBezTo>
                  <a:pt x="615446" y="47244"/>
                  <a:pt x="611981" y="39505"/>
                  <a:pt x="611981" y="30956"/>
                </a:cubicBezTo>
                <a:cubicBezTo>
                  <a:pt x="611981" y="13859"/>
                  <a:pt x="625840" y="0"/>
                  <a:pt x="642937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CD2673A3-9C61-47D1-94F2-864B6452F77A}"/>
              </a:ext>
            </a:extLst>
          </p:cNvPr>
          <p:cNvSpPr/>
          <p:nvPr/>
        </p:nvSpPr>
        <p:spPr>
          <a:xfrm>
            <a:off x="2449824" y="4792744"/>
            <a:ext cx="1290961" cy="1449388"/>
          </a:xfrm>
          <a:custGeom>
            <a:avLst/>
            <a:gdLst>
              <a:gd name="connsiteX0" fmla="*/ 558878 w 1290961"/>
              <a:gd name="connsiteY0" fmla="*/ 0 h 1449388"/>
              <a:gd name="connsiteX1" fmla="*/ 732082 w 1290961"/>
              <a:gd name="connsiteY1" fmla="*/ 0 h 1449388"/>
              <a:gd name="connsiteX2" fmla="*/ 769626 w 1290961"/>
              <a:gd name="connsiteY2" fmla="*/ 37544 h 1449388"/>
              <a:gd name="connsiteX3" fmla="*/ 769626 w 1290961"/>
              <a:gd name="connsiteY3" fmla="*/ 45957 h 1449388"/>
              <a:gd name="connsiteX4" fmla="*/ 756165 w 1290961"/>
              <a:gd name="connsiteY4" fmla="*/ 78454 h 1449388"/>
              <a:gd name="connsiteX5" fmla="*/ 734701 w 1290961"/>
              <a:gd name="connsiteY5" fmla="*/ 87345 h 1449388"/>
              <a:gd name="connsiteX6" fmla="*/ 734701 w 1290961"/>
              <a:gd name="connsiteY6" fmla="*/ 574275 h 1449388"/>
              <a:gd name="connsiteX7" fmla="*/ 1261929 w 1290961"/>
              <a:gd name="connsiteY7" fmla="*/ 1283563 h 1449388"/>
              <a:gd name="connsiteX8" fmla="*/ 1262586 w 1290961"/>
              <a:gd name="connsiteY8" fmla="*/ 1284005 h 1449388"/>
              <a:gd name="connsiteX9" fmla="*/ 1280109 w 1290961"/>
              <a:gd name="connsiteY9" fmla="*/ 1308020 h 1449388"/>
              <a:gd name="connsiteX10" fmla="*/ 1278777 w 1290961"/>
              <a:gd name="connsiteY10" fmla="*/ 1308020 h 1449388"/>
              <a:gd name="connsiteX11" fmla="*/ 1290961 w 1290961"/>
              <a:gd name="connsiteY11" fmla="*/ 1352509 h 1449388"/>
              <a:gd name="connsiteX12" fmla="*/ 1290960 w 1290961"/>
              <a:gd name="connsiteY12" fmla="*/ 1352509 h 1449388"/>
              <a:gd name="connsiteX13" fmla="*/ 1194081 w 1290961"/>
              <a:gd name="connsiteY13" fmla="*/ 1449388 h 1449388"/>
              <a:gd name="connsiteX14" fmla="*/ 96879 w 1290961"/>
              <a:gd name="connsiteY14" fmla="*/ 1449387 h 1449388"/>
              <a:gd name="connsiteX15" fmla="*/ 7613 w 1290961"/>
              <a:gd name="connsiteY15" fmla="*/ 1390218 h 1449388"/>
              <a:gd name="connsiteX16" fmla="*/ 0 w 1290961"/>
              <a:gd name="connsiteY16" fmla="*/ 1352509 h 1449388"/>
              <a:gd name="connsiteX17" fmla="*/ 7613 w 1290961"/>
              <a:gd name="connsiteY17" fmla="*/ 1314799 h 1449388"/>
              <a:gd name="connsiteX18" fmla="*/ 28375 w 1290961"/>
              <a:gd name="connsiteY18" fmla="*/ 1284005 h 1449388"/>
              <a:gd name="connsiteX19" fmla="*/ 556259 w 1290961"/>
              <a:gd name="connsiteY19" fmla="*/ 574253 h 1449388"/>
              <a:gd name="connsiteX20" fmla="*/ 556259 w 1290961"/>
              <a:gd name="connsiteY20" fmla="*/ 87345 h 1449388"/>
              <a:gd name="connsiteX21" fmla="*/ 534795 w 1290961"/>
              <a:gd name="connsiteY21" fmla="*/ 78454 h 1449388"/>
              <a:gd name="connsiteX22" fmla="*/ 521334 w 1290961"/>
              <a:gd name="connsiteY22" fmla="*/ 45957 h 1449388"/>
              <a:gd name="connsiteX23" fmla="*/ 521334 w 1290961"/>
              <a:gd name="connsiteY23" fmla="*/ 37544 h 1449388"/>
              <a:gd name="connsiteX24" fmla="*/ 558878 w 1290961"/>
              <a:gd name="connsiteY24" fmla="*/ 0 h 1449388"/>
              <a:gd name="connsiteX0" fmla="*/ 558878 w 1290961"/>
              <a:gd name="connsiteY0" fmla="*/ 0 h 1449388"/>
              <a:gd name="connsiteX1" fmla="*/ 732082 w 1290961"/>
              <a:gd name="connsiteY1" fmla="*/ 0 h 1449388"/>
              <a:gd name="connsiteX2" fmla="*/ 769626 w 1290961"/>
              <a:gd name="connsiteY2" fmla="*/ 37544 h 1449388"/>
              <a:gd name="connsiteX3" fmla="*/ 769626 w 1290961"/>
              <a:gd name="connsiteY3" fmla="*/ 45957 h 1449388"/>
              <a:gd name="connsiteX4" fmla="*/ 756165 w 1290961"/>
              <a:gd name="connsiteY4" fmla="*/ 78454 h 1449388"/>
              <a:gd name="connsiteX5" fmla="*/ 734701 w 1290961"/>
              <a:gd name="connsiteY5" fmla="*/ 87345 h 1449388"/>
              <a:gd name="connsiteX6" fmla="*/ 734701 w 1290961"/>
              <a:gd name="connsiteY6" fmla="*/ 574275 h 1449388"/>
              <a:gd name="connsiteX7" fmla="*/ 1261929 w 1290961"/>
              <a:gd name="connsiteY7" fmla="*/ 1283563 h 1449388"/>
              <a:gd name="connsiteX8" fmla="*/ 1262586 w 1290961"/>
              <a:gd name="connsiteY8" fmla="*/ 1284005 h 1449388"/>
              <a:gd name="connsiteX9" fmla="*/ 1280109 w 1290961"/>
              <a:gd name="connsiteY9" fmla="*/ 1308020 h 1449388"/>
              <a:gd name="connsiteX10" fmla="*/ 1290961 w 1290961"/>
              <a:gd name="connsiteY10" fmla="*/ 1352509 h 1449388"/>
              <a:gd name="connsiteX11" fmla="*/ 1290960 w 1290961"/>
              <a:gd name="connsiteY11" fmla="*/ 1352509 h 1449388"/>
              <a:gd name="connsiteX12" fmla="*/ 1194081 w 1290961"/>
              <a:gd name="connsiteY12" fmla="*/ 1449388 h 1449388"/>
              <a:gd name="connsiteX13" fmla="*/ 96879 w 1290961"/>
              <a:gd name="connsiteY13" fmla="*/ 1449387 h 1449388"/>
              <a:gd name="connsiteX14" fmla="*/ 7613 w 1290961"/>
              <a:gd name="connsiteY14" fmla="*/ 1390218 h 1449388"/>
              <a:gd name="connsiteX15" fmla="*/ 0 w 1290961"/>
              <a:gd name="connsiteY15" fmla="*/ 1352509 h 1449388"/>
              <a:gd name="connsiteX16" fmla="*/ 7613 w 1290961"/>
              <a:gd name="connsiteY16" fmla="*/ 1314799 h 1449388"/>
              <a:gd name="connsiteX17" fmla="*/ 28375 w 1290961"/>
              <a:gd name="connsiteY17" fmla="*/ 1284005 h 1449388"/>
              <a:gd name="connsiteX18" fmla="*/ 556259 w 1290961"/>
              <a:gd name="connsiteY18" fmla="*/ 574253 h 1449388"/>
              <a:gd name="connsiteX19" fmla="*/ 556259 w 1290961"/>
              <a:gd name="connsiteY19" fmla="*/ 87345 h 1449388"/>
              <a:gd name="connsiteX20" fmla="*/ 534795 w 1290961"/>
              <a:gd name="connsiteY20" fmla="*/ 78454 h 1449388"/>
              <a:gd name="connsiteX21" fmla="*/ 521334 w 1290961"/>
              <a:gd name="connsiteY21" fmla="*/ 45957 h 1449388"/>
              <a:gd name="connsiteX22" fmla="*/ 521334 w 1290961"/>
              <a:gd name="connsiteY22" fmla="*/ 37544 h 1449388"/>
              <a:gd name="connsiteX23" fmla="*/ 558878 w 1290961"/>
              <a:gd name="connsiteY23" fmla="*/ 0 h 1449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290961" h="1449388">
                <a:moveTo>
                  <a:pt x="558878" y="0"/>
                </a:moveTo>
                <a:lnTo>
                  <a:pt x="732082" y="0"/>
                </a:lnTo>
                <a:cubicBezTo>
                  <a:pt x="752817" y="0"/>
                  <a:pt x="769626" y="16809"/>
                  <a:pt x="769626" y="37544"/>
                </a:cubicBezTo>
                <a:lnTo>
                  <a:pt x="769626" y="45957"/>
                </a:lnTo>
                <a:cubicBezTo>
                  <a:pt x="769626" y="58648"/>
                  <a:pt x="764482" y="70137"/>
                  <a:pt x="756165" y="78454"/>
                </a:cubicBezTo>
                <a:lnTo>
                  <a:pt x="734701" y="87345"/>
                </a:lnTo>
                <a:lnTo>
                  <a:pt x="734701" y="574275"/>
                </a:lnTo>
                <a:lnTo>
                  <a:pt x="1261929" y="1283563"/>
                </a:lnTo>
                <a:lnTo>
                  <a:pt x="1262586" y="1284005"/>
                </a:lnTo>
                <a:lnTo>
                  <a:pt x="1280109" y="1308020"/>
                </a:lnTo>
                <a:lnTo>
                  <a:pt x="1290961" y="1352509"/>
                </a:lnTo>
                <a:lnTo>
                  <a:pt x="1290960" y="1352509"/>
                </a:lnTo>
                <a:cubicBezTo>
                  <a:pt x="1290960" y="1406014"/>
                  <a:pt x="1247586" y="1449388"/>
                  <a:pt x="1194081" y="1449388"/>
                </a:cubicBezTo>
                <a:lnTo>
                  <a:pt x="96879" y="1449387"/>
                </a:lnTo>
                <a:cubicBezTo>
                  <a:pt x="56750" y="1449387"/>
                  <a:pt x="22320" y="1424989"/>
                  <a:pt x="7613" y="1390218"/>
                </a:cubicBezTo>
                <a:lnTo>
                  <a:pt x="0" y="1352509"/>
                </a:lnTo>
                <a:lnTo>
                  <a:pt x="7613" y="1314799"/>
                </a:lnTo>
                <a:lnTo>
                  <a:pt x="28375" y="1284005"/>
                </a:lnTo>
                <a:lnTo>
                  <a:pt x="556259" y="574253"/>
                </a:lnTo>
                <a:lnTo>
                  <a:pt x="556259" y="87345"/>
                </a:lnTo>
                <a:lnTo>
                  <a:pt x="534795" y="78454"/>
                </a:lnTo>
                <a:cubicBezTo>
                  <a:pt x="526478" y="70137"/>
                  <a:pt x="521334" y="58648"/>
                  <a:pt x="521334" y="45957"/>
                </a:cubicBezTo>
                <a:lnTo>
                  <a:pt x="521334" y="37544"/>
                </a:lnTo>
                <a:cubicBezTo>
                  <a:pt x="521334" y="16809"/>
                  <a:pt x="538143" y="0"/>
                  <a:pt x="558878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909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C05FAEB-ACF1-4876-A4C6-6C3A51EFB4D4}"/>
              </a:ext>
            </a:extLst>
          </p:cNvPr>
          <p:cNvGrpSpPr/>
          <p:nvPr/>
        </p:nvGrpSpPr>
        <p:grpSpPr>
          <a:xfrm>
            <a:off x="4646525" y="899886"/>
            <a:ext cx="612949" cy="1488835"/>
            <a:chOff x="6652839" y="3928506"/>
            <a:chExt cx="1157660" cy="2811923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317D6D4-0300-43EC-B7F6-EB01CB8E89FF}"/>
                </a:ext>
              </a:extLst>
            </p:cNvPr>
            <p:cNvSpPr/>
            <p:nvPr/>
          </p:nvSpPr>
          <p:spPr>
            <a:xfrm>
              <a:off x="6652839" y="4646172"/>
              <a:ext cx="1157660" cy="2094257"/>
            </a:xfrm>
            <a:custGeom>
              <a:avLst/>
              <a:gdLst>
                <a:gd name="connsiteX0" fmla="*/ 325770 w 1157660"/>
                <a:gd name="connsiteY0" fmla="*/ 71427 h 2094257"/>
                <a:gd name="connsiteX1" fmla="*/ 325770 w 1157660"/>
                <a:gd name="connsiteY1" fmla="*/ 71428 h 2094257"/>
                <a:gd name="connsiteX2" fmla="*/ 325770 w 1157660"/>
                <a:gd name="connsiteY2" fmla="*/ 71428 h 2094257"/>
                <a:gd name="connsiteX3" fmla="*/ 401011 w 1157660"/>
                <a:gd name="connsiteY3" fmla="*/ 0 h 2094257"/>
                <a:gd name="connsiteX4" fmla="*/ 756649 w 1157660"/>
                <a:gd name="connsiteY4" fmla="*/ 0 h 2094257"/>
                <a:gd name="connsiteX5" fmla="*/ 804343 w 1157660"/>
                <a:gd name="connsiteY5" fmla="*/ 31613 h 2094257"/>
                <a:gd name="connsiteX6" fmla="*/ 805596 w 1157660"/>
                <a:gd name="connsiteY6" fmla="*/ 37821 h 2094257"/>
                <a:gd name="connsiteX7" fmla="*/ 815187 w 1157660"/>
                <a:gd name="connsiteY7" fmla="*/ 41794 h 2094257"/>
                <a:gd name="connsiteX8" fmla="*/ 827462 w 1157660"/>
                <a:gd name="connsiteY8" fmla="*/ 71428 h 2094257"/>
                <a:gd name="connsiteX9" fmla="*/ 827461 w 1157660"/>
                <a:gd name="connsiteY9" fmla="*/ 71428 h 2094257"/>
                <a:gd name="connsiteX10" fmla="*/ 815186 w 1157660"/>
                <a:gd name="connsiteY10" fmla="*/ 101063 h 2094257"/>
                <a:gd name="connsiteX11" fmla="*/ 808410 w 1157660"/>
                <a:gd name="connsiteY11" fmla="*/ 103869 h 2094257"/>
                <a:gd name="connsiteX12" fmla="*/ 808410 w 1157660"/>
                <a:gd name="connsiteY12" fmla="*/ 211360 h 2094257"/>
                <a:gd name="connsiteX13" fmla="*/ 876630 w 1157660"/>
                <a:gd name="connsiteY13" fmla="*/ 218237 h 2094257"/>
                <a:gd name="connsiteX14" fmla="*/ 1157660 w 1157660"/>
                <a:gd name="connsiteY14" fmla="*/ 563049 h 2094257"/>
                <a:gd name="connsiteX15" fmla="*/ 1157660 w 1157660"/>
                <a:gd name="connsiteY15" fmla="*/ 1982068 h 2094257"/>
                <a:gd name="connsiteX16" fmla="*/ 1045471 w 1157660"/>
                <a:gd name="connsiteY16" fmla="*/ 2094257 h 2094257"/>
                <a:gd name="connsiteX17" fmla="*/ 112189 w 1157660"/>
                <a:gd name="connsiteY17" fmla="*/ 2094257 h 2094257"/>
                <a:gd name="connsiteX18" fmla="*/ 0 w 1157660"/>
                <a:gd name="connsiteY18" fmla="*/ 1982068 h 2094257"/>
                <a:gd name="connsiteX19" fmla="*/ 0 w 1157660"/>
                <a:gd name="connsiteY19" fmla="*/ 563049 h 2094257"/>
                <a:gd name="connsiteX20" fmla="*/ 281030 w 1157660"/>
                <a:gd name="connsiteY20" fmla="*/ 218237 h 2094257"/>
                <a:gd name="connsiteX21" fmla="*/ 349250 w 1157660"/>
                <a:gd name="connsiteY21" fmla="*/ 211360 h 2094257"/>
                <a:gd name="connsiteX22" fmla="*/ 349250 w 1157660"/>
                <a:gd name="connsiteY22" fmla="*/ 105703 h 2094257"/>
                <a:gd name="connsiteX23" fmla="*/ 338045 w 1157660"/>
                <a:gd name="connsiteY23" fmla="*/ 101062 h 2094257"/>
                <a:gd name="connsiteX24" fmla="*/ 325770 w 1157660"/>
                <a:gd name="connsiteY24" fmla="*/ 71428 h 2094257"/>
                <a:gd name="connsiteX25" fmla="*/ 338045 w 1157660"/>
                <a:gd name="connsiteY25" fmla="*/ 41794 h 2094257"/>
                <a:gd name="connsiteX26" fmla="*/ 352469 w 1157660"/>
                <a:gd name="connsiteY26" fmla="*/ 35820 h 2094257"/>
                <a:gd name="connsiteX27" fmla="*/ 353318 w 1157660"/>
                <a:gd name="connsiteY27" fmla="*/ 31613 h 2094257"/>
                <a:gd name="connsiteX28" fmla="*/ 401011 w 1157660"/>
                <a:gd name="connsiteY28" fmla="*/ 0 h 2094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57660" h="2094257">
                  <a:moveTo>
                    <a:pt x="325770" y="71427"/>
                  </a:moveTo>
                  <a:lnTo>
                    <a:pt x="325770" y="71428"/>
                  </a:lnTo>
                  <a:lnTo>
                    <a:pt x="325770" y="71428"/>
                  </a:lnTo>
                  <a:close/>
                  <a:moveTo>
                    <a:pt x="401011" y="0"/>
                  </a:moveTo>
                  <a:lnTo>
                    <a:pt x="756649" y="0"/>
                  </a:lnTo>
                  <a:cubicBezTo>
                    <a:pt x="778090" y="0"/>
                    <a:pt x="796485" y="13035"/>
                    <a:pt x="804343" y="31613"/>
                  </a:cubicBezTo>
                  <a:lnTo>
                    <a:pt x="805596" y="37821"/>
                  </a:lnTo>
                  <a:lnTo>
                    <a:pt x="815187" y="41794"/>
                  </a:lnTo>
                  <a:cubicBezTo>
                    <a:pt x="822771" y="49378"/>
                    <a:pt x="827462" y="59855"/>
                    <a:pt x="827462" y="71428"/>
                  </a:cubicBezTo>
                  <a:lnTo>
                    <a:pt x="827461" y="71428"/>
                  </a:lnTo>
                  <a:cubicBezTo>
                    <a:pt x="827461" y="83001"/>
                    <a:pt x="822770" y="93479"/>
                    <a:pt x="815186" y="101063"/>
                  </a:cubicBezTo>
                  <a:lnTo>
                    <a:pt x="808410" y="103869"/>
                  </a:lnTo>
                  <a:lnTo>
                    <a:pt x="808410" y="211360"/>
                  </a:lnTo>
                  <a:lnTo>
                    <a:pt x="876630" y="218237"/>
                  </a:lnTo>
                  <a:cubicBezTo>
                    <a:pt x="1037014" y="251056"/>
                    <a:pt x="1157660" y="392963"/>
                    <a:pt x="1157660" y="563049"/>
                  </a:cubicBezTo>
                  <a:lnTo>
                    <a:pt x="1157660" y="1982068"/>
                  </a:lnTo>
                  <a:cubicBezTo>
                    <a:pt x="1157660" y="2044028"/>
                    <a:pt x="1107431" y="2094257"/>
                    <a:pt x="1045471" y="2094257"/>
                  </a:cubicBezTo>
                  <a:lnTo>
                    <a:pt x="112189" y="2094257"/>
                  </a:lnTo>
                  <a:cubicBezTo>
                    <a:pt x="50229" y="2094257"/>
                    <a:pt x="0" y="2044028"/>
                    <a:pt x="0" y="1982068"/>
                  </a:cubicBezTo>
                  <a:lnTo>
                    <a:pt x="0" y="563049"/>
                  </a:lnTo>
                  <a:cubicBezTo>
                    <a:pt x="0" y="392963"/>
                    <a:pt x="120647" y="251056"/>
                    <a:pt x="281030" y="218237"/>
                  </a:cubicBezTo>
                  <a:lnTo>
                    <a:pt x="349250" y="211360"/>
                  </a:lnTo>
                  <a:lnTo>
                    <a:pt x="349250" y="105703"/>
                  </a:lnTo>
                  <a:lnTo>
                    <a:pt x="338045" y="101062"/>
                  </a:lnTo>
                  <a:lnTo>
                    <a:pt x="325770" y="71428"/>
                  </a:lnTo>
                  <a:lnTo>
                    <a:pt x="338045" y="41794"/>
                  </a:lnTo>
                  <a:lnTo>
                    <a:pt x="352469" y="35820"/>
                  </a:lnTo>
                  <a:lnTo>
                    <a:pt x="353318" y="31613"/>
                  </a:lnTo>
                  <a:cubicBezTo>
                    <a:pt x="361176" y="13035"/>
                    <a:pt x="379571" y="0"/>
                    <a:pt x="401011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3F9E3EA-F51F-42DA-9ADC-6E719FEA772D}"/>
                </a:ext>
              </a:extLst>
            </p:cNvPr>
            <p:cNvSpPr/>
            <p:nvPr/>
          </p:nvSpPr>
          <p:spPr>
            <a:xfrm>
              <a:off x="6967165" y="3928506"/>
              <a:ext cx="529010" cy="780022"/>
            </a:xfrm>
            <a:custGeom>
              <a:avLst/>
              <a:gdLst>
                <a:gd name="connsiteX0" fmla="*/ 264505 w 529010"/>
                <a:gd name="connsiteY0" fmla="*/ 0 h 780022"/>
                <a:gd name="connsiteX1" fmla="*/ 405185 w 529010"/>
                <a:gd name="connsiteY1" fmla="*/ 140680 h 780022"/>
                <a:gd name="connsiteX2" fmla="*/ 405185 w 529010"/>
                <a:gd name="connsiteY2" fmla="*/ 376475 h 780022"/>
                <a:gd name="connsiteX3" fmla="*/ 469229 w 529010"/>
                <a:gd name="connsiteY3" fmla="*/ 376475 h 780022"/>
                <a:gd name="connsiteX4" fmla="*/ 529010 w 529010"/>
                <a:gd name="connsiteY4" fmla="*/ 436256 h 780022"/>
                <a:gd name="connsiteX5" fmla="*/ 529010 w 529010"/>
                <a:gd name="connsiteY5" fmla="*/ 780022 h 780022"/>
                <a:gd name="connsiteX6" fmla="*/ 0 w 529010"/>
                <a:gd name="connsiteY6" fmla="*/ 780022 h 780022"/>
                <a:gd name="connsiteX7" fmla="*/ 0 w 529010"/>
                <a:gd name="connsiteY7" fmla="*/ 436256 h 780022"/>
                <a:gd name="connsiteX8" fmla="*/ 59781 w 529010"/>
                <a:gd name="connsiteY8" fmla="*/ 376475 h 780022"/>
                <a:gd name="connsiteX9" fmla="*/ 123825 w 529010"/>
                <a:gd name="connsiteY9" fmla="*/ 376475 h 780022"/>
                <a:gd name="connsiteX10" fmla="*/ 123825 w 529010"/>
                <a:gd name="connsiteY10" fmla="*/ 140680 h 780022"/>
                <a:gd name="connsiteX11" fmla="*/ 264505 w 529010"/>
                <a:gd name="connsiteY11" fmla="*/ 0 h 78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9010" h="780022">
                  <a:moveTo>
                    <a:pt x="264505" y="0"/>
                  </a:moveTo>
                  <a:cubicBezTo>
                    <a:pt x="342200" y="0"/>
                    <a:pt x="405185" y="62985"/>
                    <a:pt x="405185" y="140680"/>
                  </a:cubicBezTo>
                  <a:lnTo>
                    <a:pt x="405185" y="376475"/>
                  </a:lnTo>
                  <a:lnTo>
                    <a:pt x="469229" y="376475"/>
                  </a:lnTo>
                  <a:cubicBezTo>
                    <a:pt x="502245" y="376475"/>
                    <a:pt x="529010" y="403240"/>
                    <a:pt x="529010" y="436256"/>
                  </a:cubicBezTo>
                  <a:lnTo>
                    <a:pt x="529010" y="780022"/>
                  </a:lnTo>
                  <a:lnTo>
                    <a:pt x="0" y="780022"/>
                  </a:lnTo>
                  <a:lnTo>
                    <a:pt x="0" y="436256"/>
                  </a:lnTo>
                  <a:cubicBezTo>
                    <a:pt x="0" y="403240"/>
                    <a:pt x="26765" y="376475"/>
                    <a:pt x="59781" y="376475"/>
                  </a:cubicBezTo>
                  <a:lnTo>
                    <a:pt x="123825" y="376475"/>
                  </a:lnTo>
                  <a:lnTo>
                    <a:pt x="123825" y="140680"/>
                  </a:lnTo>
                  <a:cubicBezTo>
                    <a:pt x="123825" y="62985"/>
                    <a:pt x="186810" y="0"/>
                    <a:pt x="26450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1672A70A-19D9-44C5-996D-084C9399C1DF}"/>
              </a:ext>
            </a:extLst>
          </p:cNvPr>
          <p:cNvGrpSpPr/>
          <p:nvPr/>
        </p:nvGrpSpPr>
        <p:grpSpPr>
          <a:xfrm>
            <a:off x="8055234" y="899569"/>
            <a:ext cx="1255129" cy="1489152"/>
            <a:chOff x="6306521" y="2608208"/>
            <a:chExt cx="1914525" cy="2271493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46E9AE0-DB9C-4A03-97CE-EE0986DA95A4}"/>
                </a:ext>
              </a:extLst>
            </p:cNvPr>
            <p:cNvSpPr/>
            <p:nvPr/>
          </p:nvSpPr>
          <p:spPr>
            <a:xfrm>
              <a:off x="6306521" y="3542973"/>
              <a:ext cx="1914525" cy="1336728"/>
            </a:xfrm>
            <a:custGeom>
              <a:avLst/>
              <a:gdLst>
                <a:gd name="connsiteX0" fmla="*/ 701851 w 1914525"/>
                <a:gd name="connsiteY0" fmla="*/ 0 h 1336728"/>
                <a:gd name="connsiteX1" fmla="*/ 1227206 w 1914525"/>
                <a:gd name="connsiteY1" fmla="*/ 0 h 1336728"/>
                <a:gd name="connsiteX2" fmla="*/ 1304780 w 1914525"/>
                <a:gd name="connsiteY2" fmla="*/ 77574 h 1336728"/>
                <a:gd name="connsiteX3" fmla="*/ 1304780 w 1914525"/>
                <a:gd name="connsiteY3" fmla="*/ 249531 h 1336728"/>
                <a:gd name="connsiteX4" fmla="*/ 1471297 w 1914525"/>
                <a:gd name="connsiteY4" fmla="*/ 249531 h 1336728"/>
                <a:gd name="connsiteX5" fmla="*/ 1914525 w 1914525"/>
                <a:gd name="connsiteY5" fmla="*/ 692759 h 1336728"/>
                <a:gd name="connsiteX6" fmla="*/ 1914525 w 1914525"/>
                <a:gd name="connsiteY6" fmla="*/ 1283129 h 1336728"/>
                <a:gd name="connsiteX7" fmla="*/ 1860926 w 1914525"/>
                <a:gd name="connsiteY7" fmla="*/ 1336728 h 1336728"/>
                <a:gd name="connsiteX8" fmla="*/ 53599 w 1914525"/>
                <a:gd name="connsiteY8" fmla="*/ 1336728 h 1336728"/>
                <a:gd name="connsiteX9" fmla="*/ 0 w 1914525"/>
                <a:gd name="connsiteY9" fmla="*/ 1283129 h 1336728"/>
                <a:gd name="connsiteX10" fmla="*/ 0 w 1914525"/>
                <a:gd name="connsiteY10" fmla="*/ 692759 h 1336728"/>
                <a:gd name="connsiteX11" fmla="*/ 443228 w 1914525"/>
                <a:gd name="connsiteY11" fmla="*/ 249531 h 1336728"/>
                <a:gd name="connsiteX12" fmla="*/ 624277 w 1914525"/>
                <a:gd name="connsiteY12" fmla="*/ 249531 h 1336728"/>
                <a:gd name="connsiteX13" fmla="*/ 624277 w 1914525"/>
                <a:gd name="connsiteY13" fmla="*/ 77574 h 1336728"/>
                <a:gd name="connsiteX14" fmla="*/ 701851 w 1914525"/>
                <a:gd name="connsiteY14" fmla="*/ 0 h 133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14525" h="1336728">
                  <a:moveTo>
                    <a:pt x="701851" y="0"/>
                  </a:moveTo>
                  <a:lnTo>
                    <a:pt x="1227206" y="0"/>
                  </a:lnTo>
                  <a:cubicBezTo>
                    <a:pt x="1270049" y="0"/>
                    <a:pt x="1304780" y="34731"/>
                    <a:pt x="1304780" y="77574"/>
                  </a:cubicBezTo>
                  <a:lnTo>
                    <a:pt x="1304780" y="249531"/>
                  </a:lnTo>
                  <a:lnTo>
                    <a:pt x="1471297" y="249531"/>
                  </a:lnTo>
                  <a:cubicBezTo>
                    <a:pt x="1716085" y="249531"/>
                    <a:pt x="1914525" y="447971"/>
                    <a:pt x="1914525" y="692759"/>
                  </a:cubicBezTo>
                  <a:lnTo>
                    <a:pt x="1914525" y="1283129"/>
                  </a:lnTo>
                  <a:cubicBezTo>
                    <a:pt x="1914525" y="1312731"/>
                    <a:pt x="1890528" y="1336728"/>
                    <a:pt x="1860926" y="1336728"/>
                  </a:cubicBezTo>
                  <a:lnTo>
                    <a:pt x="53599" y="1336728"/>
                  </a:lnTo>
                  <a:cubicBezTo>
                    <a:pt x="23997" y="1336728"/>
                    <a:pt x="0" y="1312731"/>
                    <a:pt x="0" y="1283129"/>
                  </a:cubicBezTo>
                  <a:lnTo>
                    <a:pt x="0" y="692759"/>
                  </a:lnTo>
                  <a:cubicBezTo>
                    <a:pt x="0" y="447971"/>
                    <a:pt x="198440" y="249531"/>
                    <a:pt x="443228" y="249531"/>
                  </a:cubicBezTo>
                  <a:lnTo>
                    <a:pt x="624277" y="249531"/>
                  </a:lnTo>
                  <a:lnTo>
                    <a:pt x="624277" y="77574"/>
                  </a:lnTo>
                  <a:cubicBezTo>
                    <a:pt x="624277" y="34731"/>
                    <a:pt x="659008" y="0"/>
                    <a:pt x="701851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FE2D228C-71EE-48C1-85EC-C97E26A61E7D}"/>
                </a:ext>
              </a:extLst>
            </p:cNvPr>
            <p:cNvSpPr/>
            <p:nvPr/>
          </p:nvSpPr>
          <p:spPr>
            <a:xfrm>
              <a:off x="6862039" y="2608208"/>
              <a:ext cx="803488" cy="1112196"/>
            </a:xfrm>
            <a:custGeom>
              <a:avLst/>
              <a:gdLst>
                <a:gd name="connsiteX0" fmla="*/ 217936 w 803488"/>
                <a:gd name="connsiteY0" fmla="*/ 0 h 1112196"/>
                <a:gd name="connsiteX1" fmla="*/ 585552 w 803488"/>
                <a:gd name="connsiteY1" fmla="*/ 0 h 1112196"/>
                <a:gd name="connsiteX2" fmla="*/ 703475 w 803488"/>
                <a:gd name="connsiteY2" fmla="*/ 117923 h 1112196"/>
                <a:gd name="connsiteX3" fmla="*/ 703475 w 803488"/>
                <a:gd name="connsiteY3" fmla="*/ 545193 h 1112196"/>
                <a:gd name="connsiteX4" fmla="*/ 735547 w 803488"/>
                <a:gd name="connsiteY4" fmla="*/ 551668 h 1112196"/>
                <a:gd name="connsiteX5" fmla="*/ 803488 w 803488"/>
                <a:gd name="connsiteY5" fmla="*/ 654167 h 1112196"/>
                <a:gd name="connsiteX6" fmla="*/ 803488 w 803488"/>
                <a:gd name="connsiteY6" fmla="*/ 1090774 h 1112196"/>
                <a:gd name="connsiteX7" fmla="*/ 782066 w 803488"/>
                <a:gd name="connsiteY7" fmla="*/ 1112196 h 1112196"/>
                <a:gd name="connsiteX8" fmla="*/ 21422 w 803488"/>
                <a:gd name="connsiteY8" fmla="*/ 1112196 h 1112196"/>
                <a:gd name="connsiteX9" fmla="*/ 0 w 803488"/>
                <a:gd name="connsiteY9" fmla="*/ 1090774 h 1112196"/>
                <a:gd name="connsiteX10" fmla="*/ 0 w 803488"/>
                <a:gd name="connsiteY10" fmla="*/ 654167 h 1112196"/>
                <a:gd name="connsiteX11" fmla="*/ 67941 w 803488"/>
                <a:gd name="connsiteY11" fmla="*/ 551668 h 1112196"/>
                <a:gd name="connsiteX12" fmla="*/ 100013 w 803488"/>
                <a:gd name="connsiteY12" fmla="*/ 545193 h 1112196"/>
                <a:gd name="connsiteX13" fmla="*/ 100013 w 803488"/>
                <a:gd name="connsiteY13" fmla="*/ 117923 h 1112196"/>
                <a:gd name="connsiteX14" fmla="*/ 217936 w 803488"/>
                <a:gd name="connsiteY14" fmla="*/ 0 h 111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03488" h="1112196">
                  <a:moveTo>
                    <a:pt x="217936" y="0"/>
                  </a:moveTo>
                  <a:lnTo>
                    <a:pt x="585552" y="0"/>
                  </a:lnTo>
                  <a:cubicBezTo>
                    <a:pt x="650679" y="0"/>
                    <a:pt x="703475" y="52796"/>
                    <a:pt x="703475" y="117923"/>
                  </a:cubicBezTo>
                  <a:lnTo>
                    <a:pt x="703475" y="545193"/>
                  </a:lnTo>
                  <a:lnTo>
                    <a:pt x="735547" y="551668"/>
                  </a:lnTo>
                  <a:cubicBezTo>
                    <a:pt x="775474" y="568555"/>
                    <a:pt x="803488" y="608090"/>
                    <a:pt x="803488" y="654167"/>
                  </a:cubicBezTo>
                  <a:lnTo>
                    <a:pt x="803488" y="1090774"/>
                  </a:lnTo>
                  <a:cubicBezTo>
                    <a:pt x="803488" y="1102605"/>
                    <a:pt x="793897" y="1112196"/>
                    <a:pt x="782066" y="1112196"/>
                  </a:cubicBezTo>
                  <a:lnTo>
                    <a:pt x="21422" y="1112196"/>
                  </a:lnTo>
                  <a:cubicBezTo>
                    <a:pt x="9591" y="1112196"/>
                    <a:pt x="0" y="1102605"/>
                    <a:pt x="0" y="1090774"/>
                  </a:cubicBezTo>
                  <a:lnTo>
                    <a:pt x="0" y="654167"/>
                  </a:lnTo>
                  <a:cubicBezTo>
                    <a:pt x="0" y="608090"/>
                    <a:pt x="28015" y="568555"/>
                    <a:pt x="67941" y="551668"/>
                  </a:cubicBezTo>
                  <a:lnTo>
                    <a:pt x="100013" y="545193"/>
                  </a:lnTo>
                  <a:lnTo>
                    <a:pt x="100013" y="117923"/>
                  </a:lnTo>
                  <a:cubicBezTo>
                    <a:pt x="100013" y="52796"/>
                    <a:pt x="152809" y="0"/>
                    <a:pt x="21793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5B62D427-C33D-4BAF-9187-396ECFD0C988}"/>
              </a:ext>
            </a:extLst>
          </p:cNvPr>
          <p:cNvGrpSpPr/>
          <p:nvPr/>
        </p:nvGrpSpPr>
        <p:grpSpPr>
          <a:xfrm>
            <a:off x="6458506" y="899568"/>
            <a:ext cx="761883" cy="1489153"/>
            <a:chOff x="4814117" y="2608208"/>
            <a:chExt cx="1162146" cy="2271494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58232E5-E1F3-489D-98C8-C6F012A9335A}"/>
                </a:ext>
              </a:extLst>
            </p:cNvPr>
            <p:cNvSpPr/>
            <p:nvPr/>
          </p:nvSpPr>
          <p:spPr>
            <a:xfrm>
              <a:off x="4814117" y="3542973"/>
              <a:ext cx="1162146" cy="1336729"/>
            </a:xfrm>
            <a:custGeom>
              <a:avLst/>
              <a:gdLst>
                <a:gd name="connsiteX0" fmla="*/ 286684 w 1162146"/>
                <a:gd name="connsiteY0" fmla="*/ 0 h 1336729"/>
                <a:gd name="connsiteX1" fmla="*/ 875462 w 1162146"/>
                <a:gd name="connsiteY1" fmla="*/ 0 h 1336729"/>
                <a:gd name="connsiteX2" fmla="*/ 913284 w 1162146"/>
                <a:gd name="connsiteY2" fmla="*/ 37822 h 1336729"/>
                <a:gd name="connsiteX3" fmla="*/ 913284 w 1162146"/>
                <a:gd name="connsiteY3" fmla="*/ 231986 h 1336729"/>
                <a:gd name="connsiteX4" fmla="*/ 946268 w 1162146"/>
                <a:gd name="connsiteY4" fmla="*/ 231986 h 1336729"/>
                <a:gd name="connsiteX5" fmla="*/ 1162146 w 1162146"/>
                <a:gd name="connsiteY5" fmla="*/ 447864 h 1336729"/>
                <a:gd name="connsiteX6" fmla="*/ 1162146 w 1162146"/>
                <a:gd name="connsiteY6" fmla="*/ 1285922 h 1336729"/>
                <a:gd name="connsiteX7" fmla="*/ 1111339 w 1162146"/>
                <a:gd name="connsiteY7" fmla="*/ 1336729 h 1336729"/>
                <a:gd name="connsiteX8" fmla="*/ 50807 w 1162146"/>
                <a:gd name="connsiteY8" fmla="*/ 1336729 h 1336729"/>
                <a:gd name="connsiteX9" fmla="*/ 0 w 1162146"/>
                <a:gd name="connsiteY9" fmla="*/ 1285922 h 1336729"/>
                <a:gd name="connsiteX10" fmla="*/ 0 w 1162146"/>
                <a:gd name="connsiteY10" fmla="*/ 447864 h 1336729"/>
                <a:gd name="connsiteX11" fmla="*/ 215878 w 1162146"/>
                <a:gd name="connsiteY11" fmla="*/ 231986 h 1336729"/>
                <a:gd name="connsiteX12" fmla="*/ 248862 w 1162146"/>
                <a:gd name="connsiteY12" fmla="*/ 231986 h 1336729"/>
                <a:gd name="connsiteX13" fmla="*/ 248862 w 1162146"/>
                <a:gd name="connsiteY13" fmla="*/ 37822 h 1336729"/>
                <a:gd name="connsiteX14" fmla="*/ 286684 w 1162146"/>
                <a:gd name="connsiteY14" fmla="*/ 0 h 133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62146" h="1336729">
                  <a:moveTo>
                    <a:pt x="286684" y="0"/>
                  </a:moveTo>
                  <a:lnTo>
                    <a:pt x="875462" y="0"/>
                  </a:lnTo>
                  <a:cubicBezTo>
                    <a:pt x="896351" y="0"/>
                    <a:pt x="913284" y="16933"/>
                    <a:pt x="913284" y="37822"/>
                  </a:cubicBezTo>
                  <a:lnTo>
                    <a:pt x="913284" y="231986"/>
                  </a:lnTo>
                  <a:lnTo>
                    <a:pt x="946268" y="231986"/>
                  </a:lnTo>
                  <a:cubicBezTo>
                    <a:pt x="1065494" y="231986"/>
                    <a:pt x="1162146" y="328638"/>
                    <a:pt x="1162146" y="447864"/>
                  </a:cubicBezTo>
                  <a:lnTo>
                    <a:pt x="1162146" y="1285922"/>
                  </a:lnTo>
                  <a:cubicBezTo>
                    <a:pt x="1162146" y="1313982"/>
                    <a:pt x="1139399" y="1336729"/>
                    <a:pt x="1111339" y="1336729"/>
                  </a:cubicBezTo>
                  <a:lnTo>
                    <a:pt x="50807" y="1336729"/>
                  </a:lnTo>
                  <a:cubicBezTo>
                    <a:pt x="22747" y="1336729"/>
                    <a:pt x="0" y="1313982"/>
                    <a:pt x="0" y="1285922"/>
                  </a:cubicBezTo>
                  <a:lnTo>
                    <a:pt x="0" y="447864"/>
                  </a:lnTo>
                  <a:cubicBezTo>
                    <a:pt x="0" y="328638"/>
                    <a:pt x="96652" y="231986"/>
                    <a:pt x="215878" y="231986"/>
                  </a:cubicBezTo>
                  <a:lnTo>
                    <a:pt x="248862" y="231986"/>
                  </a:lnTo>
                  <a:lnTo>
                    <a:pt x="248862" y="37822"/>
                  </a:lnTo>
                  <a:cubicBezTo>
                    <a:pt x="248862" y="16933"/>
                    <a:pt x="265795" y="0"/>
                    <a:pt x="286684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E9E5E508-AEC9-46C8-A735-9ADB561F16DF}"/>
                </a:ext>
              </a:extLst>
            </p:cNvPr>
            <p:cNvSpPr/>
            <p:nvPr/>
          </p:nvSpPr>
          <p:spPr>
            <a:xfrm>
              <a:off x="4993446" y="2608208"/>
              <a:ext cx="803488" cy="1112196"/>
            </a:xfrm>
            <a:custGeom>
              <a:avLst/>
              <a:gdLst>
                <a:gd name="connsiteX0" fmla="*/ 217936 w 803488"/>
                <a:gd name="connsiteY0" fmla="*/ 0 h 1112196"/>
                <a:gd name="connsiteX1" fmla="*/ 585552 w 803488"/>
                <a:gd name="connsiteY1" fmla="*/ 0 h 1112196"/>
                <a:gd name="connsiteX2" fmla="*/ 703475 w 803488"/>
                <a:gd name="connsiteY2" fmla="*/ 117923 h 1112196"/>
                <a:gd name="connsiteX3" fmla="*/ 703475 w 803488"/>
                <a:gd name="connsiteY3" fmla="*/ 545193 h 1112196"/>
                <a:gd name="connsiteX4" fmla="*/ 735547 w 803488"/>
                <a:gd name="connsiteY4" fmla="*/ 551668 h 1112196"/>
                <a:gd name="connsiteX5" fmla="*/ 803488 w 803488"/>
                <a:gd name="connsiteY5" fmla="*/ 654167 h 1112196"/>
                <a:gd name="connsiteX6" fmla="*/ 803488 w 803488"/>
                <a:gd name="connsiteY6" fmla="*/ 1090774 h 1112196"/>
                <a:gd name="connsiteX7" fmla="*/ 782066 w 803488"/>
                <a:gd name="connsiteY7" fmla="*/ 1112196 h 1112196"/>
                <a:gd name="connsiteX8" fmla="*/ 21422 w 803488"/>
                <a:gd name="connsiteY8" fmla="*/ 1112196 h 1112196"/>
                <a:gd name="connsiteX9" fmla="*/ 0 w 803488"/>
                <a:gd name="connsiteY9" fmla="*/ 1090774 h 1112196"/>
                <a:gd name="connsiteX10" fmla="*/ 0 w 803488"/>
                <a:gd name="connsiteY10" fmla="*/ 654167 h 1112196"/>
                <a:gd name="connsiteX11" fmla="*/ 67941 w 803488"/>
                <a:gd name="connsiteY11" fmla="*/ 551668 h 1112196"/>
                <a:gd name="connsiteX12" fmla="*/ 100013 w 803488"/>
                <a:gd name="connsiteY12" fmla="*/ 545193 h 1112196"/>
                <a:gd name="connsiteX13" fmla="*/ 100013 w 803488"/>
                <a:gd name="connsiteY13" fmla="*/ 117923 h 1112196"/>
                <a:gd name="connsiteX14" fmla="*/ 217936 w 803488"/>
                <a:gd name="connsiteY14" fmla="*/ 0 h 111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03488" h="1112196">
                  <a:moveTo>
                    <a:pt x="217936" y="0"/>
                  </a:moveTo>
                  <a:lnTo>
                    <a:pt x="585552" y="0"/>
                  </a:lnTo>
                  <a:cubicBezTo>
                    <a:pt x="650679" y="0"/>
                    <a:pt x="703475" y="52796"/>
                    <a:pt x="703475" y="117923"/>
                  </a:cubicBezTo>
                  <a:lnTo>
                    <a:pt x="703475" y="545193"/>
                  </a:lnTo>
                  <a:lnTo>
                    <a:pt x="735547" y="551668"/>
                  </a:lnTo>
                  <a:cubicBezTo>
                    <a:pt x="775474" y="568555"/>
                    <a:pt x="803488" y="608090"/>
                    <a:pt x="803488" y="654167"/>
                  </a:cubicBezTo>
                  <a:lnTo>
                    <a:pt x="803488" y="1090774"/>
                  </a:lnTo>
                  <a:cubicBezTo>
                    <a:pt x="803488" y="1102605"/>
                    <a:pt x="793897" y="1112196"/>
                    <a:pt x="782066" y="1112196"/>
                  </a:cubicBezTo>
                  <a:lnTo>
                    <a:pt x="21422" y="1112196"/>
                  </a:lnTo>
                  <a:cubicBezTo>
                    <a:pt x="9591" y="1112196"/>
                    <a:pt x="0" y="1102605"/>
                    <a:pt x="0" y="1090774"/>
                  </a:cubicBezTo>
                  <a:lnTo>
                    <a:pt x="0" y="654167"/>
                  </a:lnTo>
                  <a:cubicBezTo>
                    <a:pt x="0" y="608090"/>
                    <a:pt x="28015" y="568555"/>
                    <a:pt x="67941" y="551668"/>
                  </a:cubicBezTo>
                  <a:lnTo>
                    <a:pt x="100013" y="545193"/>
                  </a:lnTo>
                  <a:lnTo>
                    <a:pt x="100013" y="117923"/>
                  </a:lnTo>
                  <a:cubicBezTo>
                    <a:pt x="100013" y="52796"/>
                    <a:pt x="152809" y="0"/>
                    <a:pt x="21793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63BAF716-029F-4B56-8D0F-3189B5A0CB96}"/>
              </a:ext>
            </a:extLst>
          </p:cNvPr>
          <p:cNvGrpSpPr/>
          <p:nvPr/>
        </p:nvGrpSpPr>
        <p:grpSpPr>
          <a:xfrm>
            <a:off x="899614" y="899886"/>
            <a:ext cx="606851" cy="1470258"/>
            <a:chOff x="5770332" y="0"/>
            <a:chExt cx="1360187" cy="3295414"/>
          </a:xfrm>
        </p:grpSpPr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9CA27851-EA1B-4A93-98CF-69E81374959A}"/>
                </a:ext>
              </a:extLst>
            </p:cNvPr>
            <p:cNvSpPr/>
            <p:nvPr/>
          </p:nvSpPr>
          <p:spPr>
            <a:xfrm>
              <a:off x="5770332" y="1342789"/>
              <a:ext cx="1360187" cy="1952625"/>
            </a:xfrm>
            <a:prstGeom prst="round2SameRect">
              <a:avLst>
                <a:gd name="adj1" fmla="val 25717"/>
                <a:gd name="adj2" fmla="val 8732"/>
              </a:avLst>
            </a:pr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06C99E5-43D3-4E23-BC10-D204567CE24E}"/>
                </a:ext>
              </a:extLst>
            </p:cNvPr>
            <p:cNvSpPr/>
            <p:nvPr/>
          </p:nvSpPr>
          <p:spPr>
            <a:xfrm>
              <a:off x="6093650" y="0"/>
              <a:ext cx="713550" cy="1348255"/>
            </a:xfrm>
            <a:custGeom>
              <a:avLst/>
              <a:gdLst>
                <a:gd name="connsiteX0" fmla="*/ 287344 w 713550"/>
                <a:gd name="connsiteY0" fmla="*/ 0 h 1348255"/>
                <a:gd name="connsiteX1" fmla="*/ 426206 w 713550"/>
                <a:gd name="connsiteY1" fmla="*/ 0 h 1348255"/>
                <a:gd name="connsiteX2" fmla="*/ 540190 w 713550"/>
                <a:gd name="connsiteY2" fmla="*/ 876777 h 1348255"/>
                <a:gd name="connsiteX3" fmla="*/ 634969 w 713550"/>
                <a:gd name="connsiteY3" fmla="*/ 876777 h 1348255"/>
                <a:gd name="connsiteX4" fmla="*/ 713550 w 713550"/>
                <a:gd name="connsiteY4" fmla="*/ 955358 h 1348255"/>
                <a:gd name="connsiteX5" fmla="*/ 713550 w 713550"/>
                <a:gd name="connsiteY5" fmla="*/ 1348255 h 1348255"/>
                <a:gd name="connsiteX6" fmla="*/ 0 w 713550"/>
                <a:gd name="connsiteY6" fmla="*/ 1348255 h 1348255"/>
                <a:gd name="connsiteX7" fmla="*/ 0 w 713550"/>
                <a:gd name="connsiteY7" fmla="*/ 955358 h 1348255"/>
                <a:gd name="connsiteX8" fmla="*/ 78581 w 713550"/>
                <a:gd name="connsiteY8" fmla="*/ 876777 h 1348255"/>
                <a:gd name="connsiteX9" fmla="*/ 173360 w 713550"/>
                <a:gd name="connsiteY9" fmla="*/ 876777 h 1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3550" h="1348255">
                  <a:moveTo>
                    <a:pt x="287344" y="0"/>
                  </a:moveTo>
                  <a:lnTo>
                    <a:pt x="426206" y="0"/>
                  </a:lnTo>
                  <a:lnTo>
                    <a:pt x="540190" y="876777"/>
                  </a:lnTo>
                  <a:lnTo>
                    <a:pt x="634969" y="876777"/>
                  </a:lnTo>
                  <a:cubicBezTo>
                    <a:pt x="678368" y="876777"/>
                    <a:pt x="713550" y="911959"/>
                    <a:pt x="713550" y="955358"/>
                  </a:cubicBezTo>
                  <a:lnTo>
                    <a:pt x="713550" y="1348255"/>
                  </a:lnTo>
                  <a:lnTo>
                    <a:pt x="0" y="1348255"/>
                  </a:lnTo>
                  <a:lnTo>
                    <a:pt x="0" y="955358"/>
                  </a:lnTo>
                  <a:cubicBezTo>
                    <a:pt x="0" y="911959"/>
                    <a:pt x="35182" y="876777"/>
                    <a:pt x="78581" y="876777"/>
                  </a:cubicBezTo>
                  <a:lnTo>
                    <a:pt x="173360" y="87677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118BA75A-1720-41B2-B64B-A03A3B892EA9}"/>
              </a:ext>
            </a:extLst>
          </p:cNvPr>
          <p:cNvGrpSpPr/>
          <p:nvPr/>
        </p:nvGrpSpPr>
        <p:grpSpPr>
          <a:xfrm>
            <a:off x="2858121" y="899886"/>
            <a:ext cx="477004" cy="1470258"/>
            <a:chOff x="5915851" y="0"/>
            <a:chExt cx="1069150" cy="3295414"/>
          </a:xfrm>
        </p:grpSpPr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2A88E79A-8F67-498B-A034-CFFDBDC076E8}"/>
                </a:ext>
              </a:extLst>
            </p:cNvPr>
            <p:cNvSpPr/>
            <p:nvPr/>
          </p:nvSpPr>
          <p:spPr>
            <a:xfrm>
              <a:off x="5915851" y="1342789"/>
              <a:ext cx="1069150" cy="1952625"/>
            </a:xfrm>
            <a:prstGeom prst="round2SameRect">
              <a:avLst>
                <a:gd name="adj1" fmla="val 25717"/>
                <a:gd name="adj2" fmla="val 8732"/>
              </a:avLst>
            </a:pr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FCC1CCE-E1B3-469E-8AA6-65D464854F07}"/>
                </a:ext>
              </a:extLst>
            </p:cNvPr>
            <p:cNvSpPr/>
            <p:nvPr/>
          </p:nvSpPr>
          <p:spPr>
            <a:xfrm>
              <a:off x="6093650" y="0"/>
              <a:ext cx="713550" cy="1348255"/>
            </a:xfrm>
            <a:custGeom>
              <a:avLst/>
              <a:gdLst>
                <a:gd name="connsiteX0" fmla="*/ 287344 w 713550"/>
                <a:gd name="connsiteY0" fmla="*/ 0 h 1348255"/>
                <a:gd name="connsiteX1" fmla="*/ 426206 w 713550"/>
                <a:gd name="connsiteY1" fmla="*/ 0 h 1348255"/>
                <a:gd name="connsiteX2" fmla="*/ 540190 w 713550"/>
                <a:gd name="connsiteY2" fmla="*/ 876777 h 1348255"/>
                <a:gd name="connsiteX3" fmla="*/ 634969 w 713550"/>
                <a:gd name="connsiteY3" fmla="*/ 876777 h 1348255"/>
                <a:gd name="connsiteX4" fmla="*/ 713550 w 713550"/>
                <a:gd name="connsiteY4" fmla="*/ 955358 h 1348255"/>
                <a:gd name="connsiteX5" fmla="*/ 713550 w 713550"/>
                <a:gd name="connsiteY5" fmla="*/ 1348255 h 1348255"/>
                <a:gd name="connsiteX6" fmla="*/ 0 w 713550"/>
                <a:gd name="connsiteY6" fmla="*/ 1348255 h 1348255"/>
                <a:gd name="connsiteX7" fmla="*/ 0 w 713550"/>
                <a:gd name="connsiteY7" fmla="*/ 955358 h 1348255"/>
                <a:gd name="connsiteX8" fmla="*/ 78581 w 713550"/>
                <a:gd name="connsiteY8" fmla="*/ 876777 h 1348255"/>
                <a:gd name="connsiteX9" fmla="*/ 173360 w 713550"/>
                <a:gd name="connsiteY9" fmla="*/ 876777 h 1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3550" h="1348255">
                  <a:moveTo>
                    <a:pt x="287344" y="0"/>
                  </a:moveTo>
                  <a:lnTo>
                    <a:pt x="426206" y="0"/>
                  </a:lnTo>
                  <a:lnTo>
                    <a:pt x="540190" y="876777"/>
                  </a:lnTo>
                  <a:lnTo>
                    <a:pt x="634969" y="876777"/>
                  </a:lnTo>
                  <a:cubicBezTo>
                    <a:pt x="678368" y="876777"/>
                    <a:pt x="713550" y="911959"/>
                    <a:pt x="713550" y="955358"/>
                  </a:cubicBezTo>
                  <a:lnTo>
                    <a:pt x="713550" y="1348255"/>
                  </a:lnTo>
                  <a:lnTo>
                    <a:pt x="0" y="1348255"/>
                  </a:lnTo>
                  <a:lnTo>
                    <a:pt x="0" y="955358"/>
                  </a:lnTo>
                  <a:cubicBezTo>
                    <a:pt x="0" y="911959"/>
                    <a:pt x="35182" y="876777"/>
                    <a:pt x="78581" y="876777"/>
                  </a:cubicBezTo>
                  <a:lnTo>
                    <a:pt x="173360" y="87677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007A7062-82F0-4DCA-AF54-E7B3052A6CA0}"/>
              </a:ext>
            </a:extLst>
          </p:cNvPr>
          <p:cNvGrpSpPr/>
          <p:nvPr/>
        </p:nvGrpSpPr>
        <p:grpSpPr>
          <a:xfrm>
            <a:off x="598262" y="4802175"/>
            <a:ext cx="1225273" cy="1464323"/>
            <a:chOff x="6178954" y="4667250"/>
            <a:chExt cx="1760134" cy="2103535"/>
          </a:xfrm>
        </p:grpSpPr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CAE2981B-9355-49F6-9F1C-885471FA2EAD}"/>
                </a:ext>
              </a:extLst>
            </p:cNvPr>
            <p:cNvSpPr/>
            <p:nvPr/>
          </p:nvSpPr>
          <p:spPr>
            <a:xfrm>
              <a:off x="6178954" y="5177232"/>
              <a:ext cx="1760134" cy="1593553"/>
            </a:xfrm>
            <a:custGeom>
              <a:avLst/>
              <a:gdLst>
                <a:gd name="connsiteX0" fmla="*/ 595027 w 1760134"/>
                <a:gd name="connsiteY0" fmla="*/ 0 h 1593553"/>
                <a:gd name="connsiteX1" fmla="*/ 1165113 w 1760134"/>
                <a:gd name="connsiteY1" fmla="*/ 0 h 1593553"/>
                <a:gd name="connsiteX2" fmla="*/ 1252092 w 1760134"/>
                <a:gd name="connsiteY2" fmla="*/ 587855 h 1593553"/>
                <a:gd name="connsiteX3" fmla="*/ 1372121 w 1760134"/>
                <a:gd name="connsiteY3" fmla="*/ 609779 h 1593553"/>
                <a:gd name="connsiteX4" fmla="*/ 1760134 w 1760134"/>
                <a:gd name="connsiteY4" fmla="*/ 855363 h 1593553"/>
                <a:gd name="connsiteX5" fmla="*/ 1756121 w 1760134"/>
                <a:gd name="connsiteY5" fmla="*/ 868761 h 1593553"/>
                <a:gd name="connsiteX6" fmla="*/ 1758914 w 1760134"/>
                <a:gd name="connsiteY6" fmla="*/ 868761 h 1593553"/>
                <a:gd name="connsiteX7" fmla="*/ 1610839 w 1760134"/>
                <a:gd name="connsiteY7" fmla="*/ 1480741 h 1593553"/>
                <a:gd name="connsiteX8" fmla="*/ 1608130 w 1760134"/>
                <a:gd name="connsiteY8" fmla="*/ 1480741 h 1593553"/>
                <a:gd name="connsiteX9" fmla="*/ 1595262 w 1760134"/>
                <a:gd name="connsiteY9" fmla="*/ 1500982 h 1593553"/>
                <a:gd name="connsiteX10" fmla="*/ 878975 w 1760134"/>
                <a:gd name="connsiteY10" fmla="*/ 1593553 h 1593553"/>
                <a:gd name="connsiteX11" fmla="*/ 162688 w 1760134"/>
                <a:gd name="connsiteY11" fmla="*/ 1500982 h 1593553"/>
                <a:gd name="connsiteX12" fmla="*/ 149820 w 1760134"/>
                <a:gd name="connsiteY12" fmla="*/ 1480741 h 1593553"/>
                <a:gd name="connsiteX13" fmla="*/ 149294 w 1760134"/>
                <a:gd name="connsiteY13" fmla="*/ 1480741 h 1593553"/>
                <a:gd name="connsiteX14" fmla="*/ 148971 w 1760134"/>
                <a:gd name="connsiteY14" fmla="*/ 1479405 h 1593553"/>
                <a:gd name="connsiteX15" fmla="*/ 147834 w 1760134"/>
                <a:gd name="connsiteY15" fmla="*/ 1477617 h 1593553"/>
                <a:gd name="connsiteX16" fmla="*/ 148344 w 1760134"/>
                <a:gd name="connsiteY16" fmla="*/ 1476815 h 1593553"/>
                <a:gd name="connsiteX17" fmla="*/ 1219 w 1760134"/>
                <a:gd name="connsiteY17" fmla="*/ 868761 h 1593553"/>
                <a:gd name="connsiteX18" fmla="*/ 4014 w 1760134"/>
                <a:gd name="connsiteY18" fmla="*/ 868761 h 1593553"/>
                <a:gd name="connsiteX19" fmla="*/ 0 w 1760134"/>
                <a:gd name="connsiteY19" fmla="*/ 855363 h 1593553"/>
                <a:gd name="connsiteX20" fmla="*/ 388013 w 1760134"/>
                <a:gd name="connsiteY20" fmla="*/ 609779 h 1593553"/>
                <a:gd name="connsiteX21" fmla="*/ 508049 w 1760134"/>
                <a:gd name="connsiteY21" fmla="*/ 587854 h 159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60134" h="1593553">
                  <a:moveTo>
                    <a:pt x="595027" y="0"/>
                  </a:moveTo>
                  <a:lnTo>
                    <a:pt x="1165113" y="0"/>
                  </a:lnTo>
                  <a:lnTo>
                    <a:pt x="1252092" y="587855"/>
                  </a:lnTo>
                  <a:lnTo>
                    <a:pt x="1372121" y="609779"/>
                  </a:lnTo>
                  <a:cubicBezTo>
                    <a:pt x="1606221" y="663002"/>
                    <a:pt x="1760134" y="753134"/>
                    <a:pt x="1760134" y="855363"/>
                  </a:cubicBezTo>
                  <a:lnTo>
                    <a:pt x="1756121" y="868761"/>
                  </a:lnTo>
                  <a:lnTo>
                    <a:pt x="1758914" y="868761"/>
                  </a:lnTo>
                  <a:lnTo>
                    <a:pt x="1610839" y="1480741"/>
                  </a:lnTo>
                  <a:lnTo>
                    <a:pt x="1608130" y="1480741"/>
                  </a:lnTo>
                  <a:lnTo>
                    <a:pt x="1595262" y="1500982"/>
                  </a:lnTo>
                  <a:cubicBezTo>
                    <a:pt x="1527086" y="1553813"/>
                    <a:pt x="1232298" y="1593553"/>
                    <a:pt x="878975" y="1593553"/>
                  </a:cubicBezTo>
                  <a:cubicBezTo>
                    <a:pt x="525652" y="1593553"/>
                    <a:pt x="230865" y="1553813"/>
                    <a:pt x="162688" y="1500982"/>
                  </a:cubicBezTo>
                  <a:lnTo>
                    <a:pt x="149820" y="1480741"/>
                  </a:lnTo>
                  <a:lnTo>
                    <a:pt x="149294" y="1480741"/>
                  </a:lnTo>
                  <a:lnTo>
                    <a:pt x="148971" y="1479405"/>
                  </a:lnTo>
                  <a:lnTo>
                    <a:pt x="147834" y="1477617"/>
                  </a:lnTo>
                  <a:lnTo>
                    <a:pt x="148344" y="1476815"/>
                  </a:lnTo>
                  <a:lnTo>
                    <a:pt x="1219" y="868761"/>
                  </a:lnTo>
                  <a:lnTo>
                    <a:pt x="4014" y="868761"/>
                  </a:lnTo>
                  <a:lnTo>
                    <a:pt x="0" y="855363"/>
                  </a:lnTo>
                  <a:cubicBezTo>
                    <a:pt x="0" y="753134"/>
                    <a:pt x="153913" y="663002"/>
                    <a:pt x="388013" y="609779"/>
                  </a:cubicBezTo>
                  <a:lnTo>
                    <a:pt x="508049" y="58785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D148992E-B038-4F40-AAD4-EFF5B870FEE3}"/>
                </a:ext>
              </a:extLst>
            </p:cNvPr>
            <p:cNvSpPr/>
            <p:nvPr/>
          </p:nvSpPr>
          <p:spPr>
            <a:xfrm>
              <a:off x="6550309" y="4667250"/>
              <a:ext cx="1017431" cy="946545"/>
            </a:xfrm>
            <a:custGeom>
              <a:avLst/>
              <a:gdLst>
                <a:gd name="connsiteX0" fmla="*/ 508715 w 1017431"/>
                <a:gd name="connsiteY0" fmla="*/ 0 h 946545"/>
                <a:gd name="connsiteX1" fmla="*/ 854981 w 1017431"/>
                <a:gd name="connsiteY1" fmla="*/ 90488 h 946545"/>
                <a:gd name="connsiteX2" fmla="*/ 854445 w 1017431"/>
                <a:gd name="connsiteY2" fmla="*/ 91878 h 946545"/>
                <a:gd name="connsiteX3" fmla="*/ 973414 w 1017431"/>
                <a:gd name="connsiteY3" fmla="*/ 895941 h 946545"/>
                <a:gd name="connsiteX4" fmla="*/ 992129 w 1017431"/>
                <a:gd name="connsiteY4" fmla="*/ 895941 h 946545"/>
                <a:gd name="connsiteX5" fmla="*/ 1017431 w 1017431"/>
                <a:gd name="connsiteY5" fmla="*/ 921243 h 946545"/>
                <a:gd name="connsiteX6" fmla="*/ 1017430 w 1017431"/>
                <a:gd name="connsiteY6" fmla="*/ 921243 h 946545"/>
                <a:gd name="connsiteX7" fmla="*/ 992128 w 1017431"/>
                <a:gd name="connsiteY7" fmla="*/ 946545 h 946545"/>
                <a:gd name="connsiteX8" fmla="*/ 25302 w 1017431"/>
                <a:gd name="connsiteY8" fmla="*/ 946544 h 946545"/>
                <a:gd name="connsiteX9" fmla="*/ 7411 w 1017431"/>
                <a:gd name="connsiteY9" fmla="*/ 939134 h 946545"/>
                <a:gd name="connsiteX10" fmla="*/ 0 w 1017431"/>
                <a:gd name="connsiteY10" fmla="*/ 921243 h 946545"/>
                <a:gd name="connsiteX11" fmla="*/ 7411 w 1017431"/>
                <a:gd name="connsiteY11" fmla="*/ 903352 h 946545"/>
                <a:gd name="connsiteX12" fmla="*/ 25302 w 1017431"/>
                <a:gd name="connsiteY12" fmla="*/ 895941 h 946545"/>
                <a:gd name="connsiteX13" fmla="*/ 44017 w 1017431"/>
                <a:gd name="connsiteY13" fmla="*/ 895941 h 946545"/>
                <a:gd name="connsiteX14" fmla="*/ 162986 w 1017431"/>
                <a:gd name="connsiteY14" fmla="*/ 91878 h 946545"/>
                <a:gd name="connsiteX15" fmla="*/ 162449 w 1017431"/>
                <a:gd name="connsiteY15" fmla="*/ 90488 h 946545"/>
                <a:gd name="connsiteX16" fmla="*/ 508715 w 1017431"/>
                <a:gd name="connsiteY16" fmla="*/ 0 h 946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7431" h="946545">
                  <a:moveTo>
                    <a:pt x="508715" y="0"/>
                  </a:moveTo>
                  <a:cubicBezTo>
                    <a:pt x="699952" y="0"/>
                    <a:pt x="854981" y="40513"/>
                    <a:pt x="854981" y="90488"/>
                  </a:cubicBezTo>
                  <a:lnTo>
                    <a:pt x="854445" y="91878"/>
                  </a:lnTo>
                  <a:lnTo>
                    <a:pt x="973414" y="895941"/>
                  </a:lnTo>
                  <a:lnTo>
                    <a:pt x="992129" y="895941"/>
                  </a:lnTo>
                  <a:cubicBezTo>
                    <a:pt x="1006103" y="895941"/>
                    <a:pt x="1017431" y="907269"/>
                    <a:pt x="1017431" y="921243"/>
                  </a:cubicBezTo>
                  <a:lnTo>
                    <a:pt x="1017430" y="921243"/>
                  </a:lnTo>
                  <a:cubicBezTo>
                    <a:pt x="1017430" y="935217"/>
                    <a:pt x="1006102" y="946545"/>
                    <a:pt x="992128" y="946545"/>
                  </a:cubicBezTo>
                  <a:lnTo>
                    <a:pt x="25302" y="946544"/>
                  </a:lnTo>
                  <a:cubicBezTo>
                    <a:pt x="18315" y="946544"/>
                    <a:pt x="11990" y="943712"/>
                    <a:pt x="7411" y="939134"/>
                  </a:cubicBezTo>
                  <a:lnTo>
                    <a:pt x="0" y="921243"/>
                  </a:lnTo>
                  <a:lnTo>
                    <a:pt x="7411" y="903352"/>
                  </a:lnTo>
                  <a:cubicBezTo>
                    <a:pt x="11990" y="898773"/>
                    <a:pt x="18315" y="895941"/>
                    <a:pt x="25302" y="895941"/>
                  </a:cubicBezTo>
                  <a:lnTo>
                    <a:pt x="44017" y="895941"/>
                  </a:lnTo>
                  <a:lnTo>
                    <a:pt x="162986" y="91878"/>
                  </a:lnTo>
                  <a:lnTo>
                    <a:pt x="162449" y="90488"/>
                  </a:lnTo>
                  <a:cubicBezTo>
                    <a:pt x="162449" y="40513"/>
                    <a:pt x="317478" y="0"/>
                    <a:pt x="50871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540CF92E-41C6-4237-8CD5-0CEAC5E6DD3C}"/>
              </a:ext>
            </a:extLst>
          </p:cNvPr>
          <p:cNvGrpSpPr/>
          <p:nvPr/>
        </p:nvGrpSpPr>
        <p:grpSpPr>
          <a:xfrm>
            <a:off x="2988357" y="4765890"/>
            <a:ext cx="267441" cy="1520046"/>
            <a:chOff x="9593344" y="4638611"/>
            <a:chExt cx="693535" cy="3941823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DE6AA04-D680-4BED-98B4-05F1E30DC136}"/>
                </a:ext>
              </a:extLst>
            </p:cNvPr>
            <p:cNvSpPr/>
            <p:nvPr/>
          </p:nvSpPr>
          <p:spPr>
            <a:xfrm>
              <a:off x="9593344" y="4638611"/>
              <a:ext cx="693535" cy="1666435"/>
            </a:xfrm>
            <a:custGeom>
              <a:avLst/>
              <a:gdLst>
                <a:gd name="connsiteX0" fmla="*/ 419764 w 1933055"/>
                <a:gd name="connsiteY0" fmla="*/ 0 h 1803438"/>
                <a:gd name="connsiteX1" fmla="*/ 1503455 w 1933055"/>
                <a:gd name="connsiteY1" fmla="*/ 0 h 1803438"/>
                <a:gd name="connsiteX2" fmla="*/ 1503455 w 1933055"/>
                <a:gd name="connsiteY2" fmla="*/ 2938 h 1803438"/>
                <a:gd name="connsiteX3" fmla="*/ 1526549 w 1933055"/>
                <a:gd name="connsiteY3" fmla="*/ 3276 h 1803438"/>
                <a:gd name="connsiteX4" fmla="*/ 1582788 w 1933055"/>
                <a:gd name="connsiteY4" fmla="*/ 13424 h 1803438"/>
                <a:gd name="connsiteX5" fmla="*/ 1882492 w 1933055"/>
                <a:gd name="connsiteY5" fmla="*/ 1046960 h 1803438"/>
                <a:gd name="connsiteX6" fmla="*/ 1219443 w 1933055"/>
                <a:gd name="connsiteY6" fmla="*/ 1803160 h 1803438"/>
                <a:gd name="connsiteX7" fmla="*/ 1208182 w 1933055"/>
                <a:gd name="connsiteY7" fmla="*/ 1802995 h 1803438"/>
                <a:gd name="connsiteX8" fmla="*/ 1208182 w 1933055"/>
                <a:gd name="connsiteY8" fmla="*/ 1803438 h 1803438"/>
                <a:gd name="connsiteX9" fmla="*/ 723580 w 1933055"/>
                <a:gd name="connsiteY9" fmla="*/ 1803438 h 1803438"/>
                <a:gd name="connsiteX10" fmla="*/ 723580 w 1933055"/>
                <a:gd name="connsiteY10" fmla="*/ 1803014 h 1803438"/>
                <a:gd name="connsiteX11" fmla="*/ 713613 w 1933055"/>
                <a:gd name="connsiteY11" fmla="*/ 1803160 h 1803438"/>
                <a:gd name="connsiteX12" fmla="*/ 50563 w 1933055"/>
                <a:gd name="connsiteY12" fmla="*/ 1046960 h 1803438"/>
                <a:gd name="connsiteX13" fmla="*/ 350267 w 1933055"/>
                <a:gd name="connsiteY13" fmla="*/ 13424 h 1803438"/>
                <a:gd name="connsiteX14" fmla="*/ 406506 w 1933055"/>
                <a:gd name="connsiteY14" fmla="*/ 3276 h 1803438"/>
                <a:gd name="connsiteX15" fmla="*/ 419764 w 1933055"/>
                <a:gd name="connsiteY15" fmla="*/ 3082 h 1803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33055" h="1803438">
                  <a:moveTo>
                    <a:pt x="419764" y="0"/>
                  </a:moveTo>
                  <a:lnTo>
                    <a:pt x="1503455" y="0"/>
                  </a:lnTo>
                  <a:lnTo>
                    <a:pt x="1503455" y="2938"/>
                  </a:lnTo>
                  <a:lnTo>
                    <a:pt x="1526549" y="3276"/>
                  </a:lnTo>
                  <a:cubicBezTo>
                    <a:pt x="1545449" y="5086"/>
                    <a:pt x="1564217" y="8448"/>
                    <a:pt x="1582788" y="13424"/>
                  </a:cubicBezTo>
                  <a:cubicBezTo>
                    <a:pt x="1879924" y="93041"/>
                    <a:pt x="2014106" y="555771"/>
                    <a:pt x="1882492" y="1046960"/>
                  </a:cubicBezTo>
                  <a:cubicBezTo>
                    <a:pt x="1767330" y="1476750"/>
                    <a:pt x="1486827" y="1785921"/>
                    <a:pt x="1219443" y="1803160"/>
                  </a:cubicBezTo>
                  <a:lnTo>
                    <a:pt x="1208182" y="1802995"/>
                  </a:lnTo>
                  <a:lnTo>
                    <a:pt x="1208182" y="1803438"/>
                  </a:lnTo>
                  <a:lnTo>
                    <a:pt x="723580" y="1803438"/>
                  </a:lnTo>
                  <a:lnTo>
                    <a:pt x="723580" y="1803014"/>
                  </a:lnTo>
                  <a:lnTo>
                    <a:pt x="713613" y="1803160"/>
                  </a:lnTo>
                  <a:cubicBezTo>
                    <a:pt x="446229" y="1785921"/>
                    <a:pt x="165725" y="1476750"/>
                    <a:pt x="50563" y="1046960"/>
                  </a:cubicBezTo>
                  <a:cubicBezTo>
                    <a:pt x="-81051" y="555771"/>
                    <a:pt x="53131" y="93041"/>
                    <a:pt x="350267" y="13424"/>
                  </a:cubicBezTo>
                  <a:cubicBezTo>
                    <a:pt x="368838" y="8448"/>
                    <a:pt x="387606" y="5086"/>
                    <a:pt x="406506" y="3276"/>
                  </a:cubicBezTo>
                  <a:lnTo>
                    <a:pt x="419764" y="3082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ED30DAC-3C3E-4DFD-9EC6-D39AFB24C848}"/>
                </a:ext>
              </a:extLst>
            </p:cNvPr>
            <p:cNvSpPr/>
            <p:nvPr/>
          </p:nvSpPr>
          <p:spPr>
            <a:xfrm>
              <a:off x="9661982" y="6317034"/>
              <a:ext cx="556259" cy="2263400"/>
            </a:xfrm>
            <a:custGeom>
              <a:avLst/>
              <a:gdLst>
                <a:gd name="connsiteX0" fmla="*/ 278130 w 556259"/>
                <a:gd name="connsiteY0" fmla="*/ 0 h 2263400"/>
                <a:gd name="connsiteX1" fmla="*/ 556259 w 556259"/>
                <a:gd name="connsiteY1" fmla="*/ 139065 h 2263400"/>
                <a:gd name="connsiteX2" fmla="*/ 556259 w 556259"/>
                <a:gd name="connsiteY2" fmla="*/ 1426912 h 2263400"/>
                <a:gd name="connsiteX3" fmla="*/ 352142 w 556259"/>
                <a:gd name="connsiteY3" fmla="*/ 1528971 h 2263400"/>
                <a:gd name="connsiteX4" fmla="*/ 352142 w 556259"/>
                <a:gd name="connsiteY4" fmla="*/ 2263400 h 2263400"/>
                <a:gd name="connsiteX5" fmla="*/ 204116 w 556259"/>
                <a:gd name="connsiteY5" fmla="*/ 2263400 h 2263400"/>
                <a:gd name="connsiteX6" fmla="*/ 204116 w 556259"/>
                <a:gd name="connsiteY6" fmla="*/ 1528970 h 2263400"/>
                <a:gd name="connsiteX7" fmla="*/ 0 w 556259"/>
                <a:gd name="connsiteY7" fmla="*/ 1426912 h 2263400"/>
                <a:gd name="connsiteX8" fmla="*/ 0 w 556259"/>
                <a:gd name="connsiteY8" fmla="*/ 139065 h 226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59" h="2263400">
                  <a:moveTo>
                    <a:pt x="278130" y="0"/>
                  </a:moveTo>
                  <a:lnTo>
                    <a:pt x="556259" y="139065"/>
                  </a:lnTo>
                  <a:lnTo>
                    <a:pt x="556259" y="1426912"/>
                  </a:lnTo>
                  <a:lnTo>
                    <a:pt x="352142" y="1528971"/>
                  </a:lnTo>
                  <a:lnTo>
                    <a:pt x="352142" y="2263400"/>
                  </a:lnTo>
                  <a:lnTo>
                    <a:pt x="204116" y="2263400"/>
                  </a:lnTo>
                  <a:lnTo>
                    <a:pt x="204116" y="1528970"/>
                  </a:lnTo>
                  <a:lnTo>
                    <a:pt x="0" y="1426912"/>
                  </a:lnTo>
                  <a:lnTo>
                    <a:pt x="0" y="1390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B7251886-1F02-4D93-9218-F6830E74B6ED}"/>
                </a:ext>
              </a:extLst>
            </p:cNvPr>
            <p:cNvSpPr/>
            <p:nvPr/>
          </p:nvSpPr>
          <p:spPr>
            <a:xfrm>
              <a:off x="9761242" y="6245791"/>
              <a:ext cx="357738" cy="14605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120D7FCE-2162-4685-96B8-FD21CEB79DE2}"/>
              </a:ext>
            </a:extLst>
          </p:cNvPr>
          <p:cNvSpPr/>
          <p:nvPr/>
        </p:nvSpPr>
        <p:spPr>
          <a:xfrm>
            <a:off x="6104168" y="4940487"/>
            <a:ext cx="1417510" cy="1238334"/>
          </a:xfrm>
          <a:custGeom>
            <a:avLst/>
            <a:gdLst>
              <a:gd name="connsiteX0" fmla="*/ 0 w 3173616"/>
              <a:gd name="connsiteY0" fmla="*/ 0 h 2772465"/>
              <a:gd name="connsiteX1" fmla="*/ 3173616 w 3173616"/>
              <a:gd name="connsiteY1" fmla="*/ 0 h 2772465"/>
              <a:gd name="connsiteX2" fmla="*/ 1717106 w 3173616"/>
              <a:gd name="connsiteY2" fmla="*/ 1716955 h 2772465"/>
              <a:gd name="connsiteX3" fmla="*/ 1717106 w 3173616"/>
              <a:gd name="connsiteY3" fmla="*/ 2612210 h 2772465"/>
              <a:gd name="connsiteX4" fmla="*/ 1456510 w 3173616"/>
              <a:gd name="connsiteY4" fmla="*/ 2772465 h 2772465"/>
              <a:gd name="connsiteX5" fmla="*/ 1456510 w 3173616"/>
              <a:gd name="connsiteY5" fmla="*/ 1716955 h 2772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3616" h="2772465">
                <a:moveTo>
                  <a:pt x="0" y="0"/>
                </a:moveTo>
                <a:lnTo>
                  <a:pt x="3173616" y="0"/>
                </a:lnTo>
                <a:lnTo>
                  <a:pt x="1717106" y="1716955"/>
                </a:lnTo>
                <a:lnTo>
                  <a:pt x="1717106" y="2612210"/>
                </a:lnTo>
                <a:lnTo>
                  <a:pt x="1456510" y="2772465"/>
                </a:lnTo>
                <a:lnTo>
                  <a:pt x="1456510" y="1716955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22DE0107-F0F9-43C5-8D7B-62BD9AECB952}"/>
              </a:ext>
            </a:extLst>
          </p:cNvPr>
          <p:cNvSpPr/>
          <p:nvPr/>
        </p:nvSpPr>
        <p:spPr>
          <a:xfrm>
            <a:off x="2971044" y="2832436"/>
            <a:ext cx="214505" cy="1500983"/>
          </a:xfrm>
          <a:custGeom>
            <a:avLst/>
            <a:gdLst>
              <a:gd name="connsiteX0" fmla="*/ 40482 w 379324"/>
              <a:gd name="connsiteY0" fmla="*/ 0 h 2654287"/>
              <a:gd name="connsiteX1" fmla="*/ 338842 w 379324"/>
              <a:gd name="connsiteY1" fmla="*/ 0 h 2654287"/>
              <a:gd name="connsiteX2" fmla="*/ 379324 w 379324"/>
              <a:gd name="connsiteY2" fmla="*/ 40482 h 2654287"/>
              <a:gd name="connsiteX3" fmla="*/ 367468 w 379324"/>
              <a:gd name="connsiteY3" fmla="*/ 69107 h 2654287"/>
              <a:gd name="connsiteX4" fmla="*/ 352427 w 379324"/>
              <a:gd name="connsiteY4" fmla="*/ 75337 h 2654287"/>
              <a:gd name="connsiteX5" fmla="*/ 352427 w 379324"/>
              <a:gd name="connsiteY5" fmla="*/ 2491522 h 2654287"/>
              <a:gd name="connsiteX6" fmla="*/ 189662 w 379324"/>
              <a:gd name="connsiteY6" fmla="*/ 2654287 h 2654287"/>
              <a:gd name="connsiteX7" fmla="*/ 189663 w 379324"/>
              <a:gd name="connsiteY7" fmla="*/ 2654286 h 2654287"/>
              <a:gd name="connsiteX8" fmla="*/ 26898 w 379324"/>
              <a:gd name="connsiteY8" fmla="*/ 2491521 h 2654287"/>
              <a:gd name="connsiteX9" fmla="*/ 26898 w 379324"/>
              <a:gd name="connsiteY9" fmla="*/ 75338 h 2654287"/>
              <a:gd name="connsiteX10" fmla="*/ 11857 w 379324"/>
              <a:gd name="connsiteY10" fmla="*/ 69107 h 2654287"/>
              <a:gd name="connsiteX11" fmla="*/ 0 w 379324"/>
              <a:gd name="connsiteY11" fmla="*/ 40482 h 2654287"/>
              <a:gd name="connsiteX12" fmla="*/ 40482 w 379324"/>
              <a:gd name="connsiteY12" fmla="*/ 0 h 2654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9324" h="2654287">
                <a:moveTo>
                  <a:pt x="40482" y="0"/>
                </a:moveTo>
                <a:lnTo>
                  <a:pt x="338842" y="0"/>
                </a:lnTo>
                <a:cubicBezTo>
                  <a:pt x="361200" y="0"/>
                  <a:pt x="379324" y="18124"/>
                  <a:pt x="379324" y="40482"/>
                </a:cubicBezTo>
                <a:cubicBezTo>
                  <a:pt x="379324" y="51661"/>
                  <a:pt x="374793" y="61782"/>
                  <a:pt x="367468" y="69107"/>
                </a:cubicBezTo>
                <a:lnTo>
                  <a:pt x="352427" y="75337"/>
                </a:lnTo>
                <a:lnTo>
                  <a:pt x="352427" y="2491522"/>
                </a:lnTo>
                <a:cubicBezTo>
                  <a:pt x="352427" y="2581415"/>
                  <a:pt x="279555" y="2654287"/>
                  <a:pt x="189662" y="2654287"/>
                </a:cubicBezTo>
                <a:lnTo>
                  <a:pt x="189663" y="2654286"/>
                </a:lnTo>
                <a:cubicBezTo>
                  <a:pt x="99770" y="2654286"/>
                  <a:pt x="26898" y="2581414"/>
                  <a:pt x="26898" y="2491521"/>
                </a:cubicBezTo>
                <a:lnTo>
                  <a:pt x="26898" y="75338"/>
                </a:lnTo>
                <a:lnTo>
                  <a:pt x="11857" y="69107"/>
                </a:lnTo>
                <a:cubicBezTo>
                  <a:pt x="4531" y="61782"/>
                  <a:pt x="0" y="51661"/>
                  <a:pt x="0" y="40482"/>
                </a:cubicBezTo>
                <a:cubicBezTo>
                  <a:pt x="0" y="18124"/>
                  <a:pt x="18124" y="0"/>
                  <a:pt x="40482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E83550D7-3875-4B00-B6F0-3266A19049A5}"/>
              </a:ext>
            </a:extLst>
          </p:cNvPr>
          <p:cNvSpPr/>
          <p:nvPr/>
        </p:nvSpPr>
        <p:spPr>
          <a:xfrm rot="10800000" flipV="1">
            <a:off x="8367021" y="2832813"/>
            <a:ext cx="644318" cy="1494984"/>
          </a:xfrm>
          <a:custGeom>
            <a:avLst/>
            <a:gdLst>
              <a:gd name="connsiteX0" fmla="*/ 904868 w 1131880"/>
              <a:gd name="connsiteY0" fmla="*/ 0 h 2626253"/>
              <a:gd name="connsiteX1" fmla="*/ 227012 w 1131880"/>
              <a:gd name="connsiteY1" fmla="*/ 0 h 2626253"/>
              <a:gd name="connsiteX2" fmla="*/ 275193 w 1131880"/>
              <a:gd name="connsiteY2" fmla="*/ 80288 h 2626253"/>
              <a:gd name="connsiteX3" fmla="*/ 274648 w 1131880"/>
              <a:gd name="connsiteY3" fmla="*/ 80288 h 2626253"/>
              <a:gd name="connsiteX4" fmla="*/ 274648 w 1131880"/>
              <a:gd name="connsiteY4" fmla="*/ 2502524 h 2626253"/>
              <a:gd name="connsiteX5" fmla="*/ 0 w 1131880"/>
              <a:gd name="connsiteY5" fmla="*/ 2626253 h 2626253"/>
              <a:gd name="connsiteX6" fmla="*/ 1131880 w 1131880"/>
              <a:gd name="connsiteY6" fmla="*/ 2626253 h 2626253"/>
              <a:gd name="connsiteX7" fmla="*/ 857232 w 1131880"/>
              <a:gd name="connsiteY7" fmla="*/ 2502524 h 2626253"/>
              <a:gd name="connsiteX8" fmla="*/ 857232 w 1131880"/>
              <a:gd name="connsiteY8" fmla="*/ 80288 h 2626253"/>
              <a:gd name="connsiteX9" fmla="*/ 856686 w 1131880"/>
              <a:gd name="connsiteY9" fmla="*/ 80288 h 2626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31880" h="2626253">
                <a:moveTo>
                  <a:pt x="904868" y="0"/>
                </a:moveTo>
                <a:lnTo>
                  <a:pt x="227012" y="0"/>
                </a:lnTo>
                <a:lnTo>
                  <a:pt x="275193" y="80288"/>
                </a:lnTo>
                <a:lnTo>
                  <a:pt x="274648" y="80288"/>
                </a:lnTo>
                <a:lnTo>
                  <a:pt x="274648" y="2502524"/>
                </a:lnTo>
                <a:lnTo>
                  <a:pt x="0" y="2626253"/>
                </a:lnTo>
                <a:lnTo>
                  <a:pt x="1131880" y="2626253"/>
                </a:lnTo>
                <a:lnTo>
                  <a:pt x="857232" y="2502524"/>
                </a:lnTo>
                <a:lnTo>
                  <a:pt x="857232" y="80288"/>
                </a:lnTo>
                <a:lnTo>
                  <a:pt x="856686" y="80288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68CD6C22-938D-4A44-A846-A46F9926A570}"/>
              </a:ext>
            </a:extLst>
          </p:cNvPr>
          <p:cNvSpPr/>
          <p:nvPr/>
        </p:nvSpPr>
        <p:spPr>
          <a:xfrm>
            <a:off x="1043863" y="2826814"/>
            <a:ext cx="332747" cy="1500983"/>
          </a:xfrm>
          <a:custGeom>
            <a:avLst/>
            <a:gdLst>
              <a:gd name="connsiteX0" fmla="*/ 40482 w 379324"/>
              <a:gd name="connsiteY0" fmla="*/ 0 h 1711088"/>
              <a:gd name="connsiteX1" fmla="*/ 338842 w 379324"/>
              <a:gd name="connsiteY1" fmla="*/ 0 h 1711088"/>
              <a:gd name="connsiteX2" fmla="*/ 379324 w 379324"/>
              <a:gd name="connsiteY2" fmla="*/ 40482 h 1711088"/>
              <a:gd name="connsiteX3" fmla="*/ 367467 w 379324"/>
              <a:gd name="connsiteY3" fmla="*/ 69107 h 1711088"/>
              <a:gd name="connsiteX4" fmla="*/ 352427 w 379324"/>
              <a:gd name="connsiteY4" fmla="*/ 75337 h 1711088"/>
              <a:gd name="connsiteX5" fmla="*/ 352427 w 379324"/>
              <a:gd name="connsiteY5" fmla="*/ 1548323 h 1711088"/>
              <a:gd name="connsiteX6" fmla="*/ 189662 w 379324"/>
              <a:gd name="connsiteY6" fmla="*/ 1711088 h 1711088"/>
              <a:gd name="connsiteX7" fmla="*/ 189663 w 379324"/>
              <a:gd name="connsiteY7" fmla="*/ 1711087 h 1711088"/>
              <a:gd name="connsiteX8" fmla="*/ 26898 w 379324"/>
              <a:gd name="connsiteY8" fmla="*/ 1548322 h 1711088"/>
              <a:gd name="connsiteX9" fmla="*/ 26898 w 379324"/>
              <a:gd name="connsiteY9" fmla="*/ 75338 h 1711088"/>
              <a:gd name="connsiteX10" fmla="*/ 11857 w 379324"/>
              <a:gd name="connsiteY10" fmla="*/ 69107 h 1711088"/>
              <a:gd name="connsiteX11" fmla="*/ 0 w 379324"/>
              <a:gd name="connsiteY11" fmla="*/ 40482 h 1711088"/>
              <a:gd name="connsiteX12" fmla="*/ 40482 w 379324"/>
              <a:gd name="connsiteY12" fmla="*/ 0 h 171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9324" h="1711088">
                <a:moveTo>
                  <a:pt x="40482" y="0"/>
                </a:moveTo>
                <a:lnTo>
                  <a:pt x="338842" y="0"/>
                </a:lnTo>
                <a:cubicBezTo>
                  <a:pt x="361200" y="0"/>
                  <a:pt x="379324" y="18124"/>
                  <a:pt x="379324" y="40482"/>
                </a:cubicBezTo>
                <a:cubicBezTo>
                  <a:pt x="379324" y="51661"/>
                  <a:pt x="374793" y="61782"/>
                  <a:pt x="367467" y="69107"/>
                </a:cubicBezTo>
                <a:lnTo>
                  <a:pt x="352427" y="75337"/>
                </a:lnTo>
                <a:lnTo>
                  <a:pt x="352427" y="1548323"/>
                </a:lnTo>
                <a:cubicBezTo>
                  <a:pt x="352427" y="1638216"/>
                  <a:pt x="279555" y="1711088"/>
                  <a:pt x="189662" y="1711088"/>
                </a:cubicBezTo>
                <a:lnTo>
                  <a:pt x="189663" y="1711087"/>
                </a:lnTo>
                <a:cubicBezTo>
                  <a:pt x="99770" y="1711087"/>
                  <a:pt x="26898" y="1638215"/>
                  <a:pt x="26898" y="1548322"/>
                </a:cubicBezTo>
                <a:lnTo>
                  <a:pt x="26898" y="75338"/>
                </a:lnTo>
                <a:lnTo>
                  <a:pt x="11857" y="69107"/>
                </a:lnTo>
                <a:cubicBezTo>
                  <a:pt x="4531" y="61782"/>
                  <a:pt x="0" y="51661"/>
                  <a:pt x="0" y="40482"/>
                </a:cubicBezTo>
                <a:cubicBezTo>
                  <a:pt x="0" y="18124"/>
                  <a:pt x="18124" y="0"/>
                  <a:pt x="40482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055DF513-74B8-4DD1-B94D-4DE7D4547FD8}"/>
              </a:ext>
            </a:extLst>
          </p:cNvPr>
          <p:cNvSpPr/>
          <p:nvPr/>
        </p:nvSpPr>
        <p:spPr>
          <a:xfrm rot="10800000" flipV="1">
            <a:off x="6496258" y="2867361"/>
            <a:ext cx="612949" cy="1483615"/>
          </a:xfrm>
          <a:custGeom>
            <a:avLst/>
            <a:gdLst>
              <a:gd name="connsiteX0" fmla="*/ 556709 w 679454"/>
              <a:gd name="connsiteY0" fmla="*/ 0 h 1644587"/>
              <a:gd name="connsiteX1" fmla="*/ 122745 w 679454"/>
              <a:gd name="connsiteY1" fmla="*/ 0 h 1644587"/>
              <a:gd name="connsiteX2" fmla="*/ 98425 w 679454"/>
              <a:gd name="connsiteY2" fmla="*/ 24320 h 1644587"/>
              <a:gd name="connsiteX3" fmla="*/ 122745 w 679454"/>
              <a:gd name="connsiteY3" fmla="*/ 48640 h 1644587"/>
              <a:gd name="connsiteX4" fmla="*/ 128786 w 679454"/>
              <a:gd name="connsiteY4" fmla="*/ 48640 h 1644587"/>
              <a:gd name="connsiteX5" fmla="*/ 203037 w 679454"/>
              <a:gd name="connsiteY5" fmla="*/ 1568837 h 1644587"/>
              <a:gd name="connsiteX6" fmla="*/ 101297 w 679454"/>
              <a:gd name="connsiteY6" fmla="*/ 1568837 h 1644587"/>
              <a:gd name="connsiteX7" fmla="*/ 0 w 679454"/>
              <a:gd name="connsiteY7" fmla="*/ 1644587 h 1644587"/>
              <a:gd name="connsiteX8" fmla="*/ 679454 w 679454"/>
              <a:gd name="connsiteY8" fmla="*/ 1644587 h 1644587"/>
              <a:gd name="connsiteX9" fmla="*/ 578157 w 679454"/>
              <a:gd name="connsiteY9" fmla="*/ 1568837 h 1644587"/>
              <a:gd name="connsiteX10" fmla="*/ 476416 w 679454"/>
              <a:gd name="connsiteY10" fmla="*/ 1568837 h 1644587"/>
              <a:gd name="connsiteX11" fmla="*/ 550667 w 679454"/>
              <a:gd name="connsiteY11" fmla="*/ 48640 h 1644587"/>
              <a:gd name="connsiteX12" fmla="*/ 556709 w 679454"/>
              <a:gd name="connsiteY12" fmla="*/ 48640 h 1644587"/>
              <a:gd name="connsiteX13" fmla="*/ 581029 w 679454"/>
              <a:gd name="connsiteY13" fmla="*/ 24320 h 1644587"/>
              <a:gd name="connsiteX14" fmla="*/ 556709 w 679454"/>
              <a:gd name="connsiteY14" fmla="*/ 0 h 1644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79454" h="1644587">
                <a:moveTo>
                  <a:pt x="556709" y="0"/>
                </a:moveTo>
                <a:lnTo>
                  <a:pt x="122745" y="0"/>
                </a:lnTo>
                <a:cubicBezTo>
                  <a:pt x="109313" y="0"/>
                  <a:pt x="98425" y="10888"/>
                  <a:pt x="98425" y="24320"/>
                </a:cubicBezTo>
                <a:cubicBezTo>
                  <a:pt x="98425" y="37752"/>
                  <a:pt x="109313" y="48640"/>
                  <a:pt x="122745" y="48640"/>
                </a:cubicBezTo>
                <a:lnTo>
                  <a:pt x="128786" y="48640"/>
                </a:lnTo>
                <a:lnTo>
                  <a:pt x="203037" y="1568837"/>
                </a:lnTo>
                <a:lnTo>
                  <a:pt x="101297" y="1568837"/>
                </a:lnTo>
                <a:lnTo>
                  <a:pt x="0" y="1644587"/>
                </a:lnTo>
                <a:lnTo>
                  <a:pt x="679454" y="1644587"/>
                </a:lnTo>
                <a:lnTo>
                  <a:pt x="578157" y="1568837"/>
                </a:lnTo>
                <a:lnTo>
                  <a:pt x="476416" y="1568837"/>
                </a:lnTo>
                <a:lnTo>
                  <a:pt x="550667" y="48640"/>
                </a:lnTo>
                <a:lnTo>
                  <a:pt x="556709" y="48640"/>
                </a:lnTo>
                <a:cubicBezTo>
                  <a:pt x="570141" y="48640"/>
                  <a:pt x="581029" y="37752"/>
                  <a:pt x="581029" y="24320"/>
                </a:cubicBezTo>
                <a:cubicBezTo>
                  <a:pt x="581029" y="10888"/>
                  <a:pt x="570141" y="0"/>
                  <a:pt x="55670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18C40004-3EBD-40F9-B355-79485106C57E}"/>
              </a:ext>
            </a:extLst>
          </p:cNvPr>
          <p:cNvSpPr/>
          <p:nvPr/>
        </p:nvSpPr>
        <p:spPr>
          <a:xfrm>
            <a:off x="4694588" y="2826814"/>
            <a:ext cx="516821" cy="1500983"/>
          </a:xfrm>
          <a:custGeom>
            <a:avLst/>
            <a:gdLst>
              <a:gd name="connsiteX0" fmla="*/ 41372 w 516821"/>
              <a:gd name="connsiteY0" fmla="*/ 0 h 1500983"/>
              <a:gd name="connsiteX1" fmla="*/ 475449 w 516821"/>
              <a:gd name="connsiteY1" fmla="*/ 0 h 1500983"/>
              <a:gd name="connsiteX2" fmla="*/ 516821 w 516821"/>
              <a:gd name="connsiteY2" fmla="*/ 41372 h 1500983"/>
              <a:gd name="connsiteX3" fmla="*/ 475449 w 516821"/>
              <a:gd name="connsiteY3" fmla="*/ 82744 h 1500983"/>
              <a:gd name="connsiteX4" fmla="*/ 472635 w 516821"/>
              <a:gd name="connsiteY4" fmla="*/ 82744 h 1500983"/>
              <a:gd name="connsiteX5" fmla="*/ 472635 w 516821"/>
              <a:gd name="connsiteY5" fmla="*/ 1386669 h 1500983"/>
              <a:gd name="connsiteX6" fmla="*/ 358321 w 516821"/>
              <a:gd name="connsiteY6" fmla="*/ 1500983 h 1500983"/>
              <a:gd name="connsiteX7" fmla="*/ 158501 w 516821"/>
              <a:gd name="connsiteY7" fmla="*/ 1500983 h 1500983"/>
              <a:gd name="connsiteX8" fmla="*/ 44187 w 516821"/>
              <a:gd name="connsiteY8" fmla="*/ 1386669 h 1500983"/>
              <a:gd name="connsiteX9" fmla="*/ 44187 w 516821"/>
              <a:gd name="connsiteY9" fmla="*/ 82744 h 1500983"/>
              <a:gd name="connsiteX10" fmla="*/ 41372 w 516821"/>
              <a:gd name="connsiteY10" fmla="*/ 82744 h 1500983"/>
              <a:gd name="connsiteX11" fmla="*/ 0 w 516821"/>
              <a:gd name="connsiteY11" fmla="*/ 41372 h 1500983"/>
              <a:gd name="connsiteX12" fmla="*/ 41372 w 516821"/>
              <a:gd name="connsiteY12" fmla="*/ 0 h 1500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6821" h="1500983">
                <a:moveTo>
                  <a:pt x="41372" y="0"/>
                </a:moveTo>
                <a:lnTo>
                  <a:pt x="475449" y="0"/>
                </a:lnTo>
                <a:cubicBezTo>
                  <a:pt x="498298" y="0"/>
                  <a:pt x="516821" y="18523"/>
                  <a:pt x="516821" y="41372"/>
                </a:cubicBezTo>
                <a:cubicBezTo>
                  <a:pt x="516821" y="64221"/>
                  <a:pt x="498298" y="82744"/>
                  <a:pt x="475449" y="82744"/>
                </a:cubicBezTo>
                <a:lnTo>
                  <a:pt x="472635" y="82744"/>
                </a:lnTo>
                <a:lnTo>
                  <a:pt x="472635" y="1386669"/>
                </a:lnTo>
                <a:cubicBezTo>
                  <a:pt x="472635" y="1449803"/>
                  <a:pt x="421455" y="1500983"/>
                  <a:pt x="358321" y="1500983"/>
                </a:cubicBezTo>
                <a:lnTo>
                  <a:pt x="158501" y="1500983"/>
                </a:lnTo>
                <a:cubicBezTo>
                  <a:pt x="95367" y="1500983"/>
                  <a:pt x="44187" y="1449803"/>
                  <a:pt x="44187" y="1386669"/>
                </a:cubicBezTo>
                <a:lnTo>
                  <a:pt x="44187" y="82744"/>
                </a:lnTo>
                <a:lnTo>
                  <a:pt x="41372" y="82744"/>
                </a:lnTo>
                <a:cubicBezTo>
                  <a:pt x="18523" y="82744"/>
                  <a:pt x="0" y="64221"/>
                  <a:pt x="0" y="41372"/>
                </a:cubicBezTo>
                <a:cubicBezTo>
                  <a:pt x="0" y="18523"/>
                  <a:pt x="18523" y="0"/>
                  <a:pt x="41372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496ED678-EDF8-4441-B37A-7CB8C74092AB}"/>
              </a:ext>
            </a:extLst>
          </p:cNvPr>
          <p:cNvGrpSpPr/>
          <p:nvPr/>
        </p:nvGrpSpPr>
        <p:grpSpPr>
          <a:xfrm>
            <a:off x="7953375" y="4772025"/>
            <a:ext cx="1493710" cy="1494473"/>
            <a:chOff x="6086475" y="4772025"/>
            <a:chExt cx="1493710" cy="1494473"/>
          </a:xfrm>
        </p:grpSpPr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CBCD06AE-6B46-4B1B-8389-3DBD46204C64}"/>
                </a:ext>
              </a:extLst>
            </p:cNvPr>
            <p:cNvSpPr/>
            <p:nvPr/>
          </p:nvSpPr>
          <p:spPr>
            <a:xfrm>
              <a:off x="6086475" y="4891088"/>
              <a:ext cx="1493710" cy="1375410"/>
            </a:xfrm>
            <a:custGeom>
              <a:avLst/>
              <a:gdLst>
                <a:gd name="connsiteX0" fmla="*/ 284035 w 1493710"/>
                <a:gd name="connsiteY0" fmla="*/ 0 h 1423037"/>
                <a:gd name="connsiteX1" fmla="*/ 1209675 w 1493710"/>
                <a:gd name="connsiteY1" fmla="*/ 0 h 1423037"/>
                <a:gd name="connsiteX2" fmla="*/ 1209675 w 1493710"/>
                <a:gd name="connsiteY2" fmla="*/ 76202 h 1423037"/>
                <a:gd name="connsiteX3" fmla="*/ 1189237 w 1493710"/>
                <a:gd name="connsiteY3" fmla="*/ 76202 h 1423037"/>
                <a:gd name="connsiteX4" fmla="*/ 1493710 w 1493710"/>
                <a:gd name="connsiteY4" fmla="*/ 1423037 h 1423037"/>
                <a:gd name="connsiteX5" fmla="*/ 1372282 w 1493710"/>
                <a:gd name="connsiteY5" fmla="*/ 1423037 h 1423037"/>
                <a:gd name="connsiteX6" fmla="*/ 1067809 w 1493710"/>
                <a:gd name="connsiteY6" fmla="*/ 76202 h 1423037"/>
                <a:gd name="connsiteX7" fmla="*/ 814388 w 1493710"/>
                <a:gd name="connsiteY7" fmla="*/ 76202 h 1423037"/>
                <a:gd name="connsiteX8" fmla="*/ 814388 w 1493710"/>
                <a:gd name="connsiteY8" fmla="*/ 1219202 h 1423037"/>
                <a:gd name="connsiteX9" fmla="*/ 679322 w 1493710"/>
                <a:gd name="connsiteY9" fmla="*/ 1219202 h 1423037"/>
                <a:gd name="connsiteX10" fmla="*/ 679322 w 1493710"/>
                <a:gd name="connsiteY10" fmla="*/ 76202 h 1423037"/>
                <a:gd name="connsiteX11" fmla="*/ 425902 w 1493710"/>
                <a:gd name="connsiteY11" fmla="*/ 76202 h 1423037"/>
                <a:gd name="connsiteX12" fmla="*/ 121428 w 1493710"/>
                <a:gd name="connsiteY12" fmla="*/ 1423037 h 1423037"/>
                <a:gd name="connsiteX13" fmla="*/ 0 w 1493710"/>
                <a:gd name="connsiteY13" fmla="*/ 1423037 h 1423037"/>
                <a:gd name="connsiteX14" fmla="*/ 304474 w 1493710"/>
                <a:gd name="connsiteY14" fmla="*/ 76202 h 1423037"/>
                <a:gd name="connsiteX15" fmla="*/ 284035 w 1493710"/>
                <a:gd name="connsiteY15" fmla="*/ 76202 h 1423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3710" h="1423037">
                  <a:moveTo>
                    <a:pt x="284035" y="0"/>
                  </a:moveTo>
                  <a:lnTo>
                    <a:pt x="1209675" y="0"/>
                  </a:lnTo>
                  <a:lnTo>
                    <a:pt x="1209675" y="76202"/>
                  </a:lnTo>
                  <a:lnTo>
                    <a:pt x="1189237" y="76202"/>
                  </a:lnTo>
                  <a:lnTo>
                    <a:pt x="1493710" y="1423037"/>
                  </a:lnTo>
                  <a:lnTo>
                    <a:pt x="1372282" y="1423037"/>
                  </a:lnTo>
                  <a:lnTo>
                    <a:pt x="1067809" y="76202"/>
                  </a:lnTo>
                  <a:lnTo>
                    <a:pt x="814388" y="76202"/>
                  </a:lnTo>
                  <a:lnTo>
                    <a:pt x="814388" y="1219202"/>
                  </a:lnTo>
                  <a:lnTo>
                    <a:pt x="679322" y="1219202"/>
                  </a:lnTo>
                  <a:lnTo>
                    <a:pt x="679322" y="76202"/>
                  </a:lnTo>
                  <a:lnTo>
                    <a:pt x="425902" y="76202"/>
                  </a:lnTo>
                  <a:lnTo>
                    <a:pt x="121428" y="1423037"/>
                  </a:lnTo>
                  <a:lnTo>
                    <a:pt x="0" y="1423037"/>
                  </a:lnTo>
                  <a:lnTo>
                    <a:pt x="304474" y="76202"/>
                  </a:lnTo>
                  <a:lnTo>
                    <a:pt x="284035" y="76202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FF8A76C1-74AA-48EB-AEB8-1F92FFE2C38A}"/>
                </a:ext>
              </a:extLst>
            </p:cNvPr>
            <p:cNvSpPr/>
            <p:nvPr/>
          </p:nvSpPr>
          <p:spPr>
            <a:xfrm>
              <a:off x="6132385" y="4772025"/>
              <a:ext cx="1401890" cy="651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58FE9599-AA7D-431F-BE3F-62EFBBB5F9CB}"/>
              </a:ext>
            </a:extLst>
          </p:cNvPr>
          <p:cNvSpPr/>
          <p:nvPr/>
        </p:nvSpPr>
        <p:spPr>
          <a:xfrm rot="5400000">
            <a:off x="4216816" y="5341175"/>
            <a:ext cx="1472364" cy="353496"/>
          </a:xfrm>
          <a:custGeom>
            <a:avLst/>
            <a:gdLst>
              <a:gd name="connsiteX0" fmla="*/ 0 w 1472364"/>
              <a:gd name="connsiteY0" fmla="*/ 176748 h 353496"/>
              <a:gd name="connsiteX1" fmla="*/ 371432 w 1472364"/>
              <a:gd name="connsiteY1" fmla="*/ 0 h 353496"/>
              <a:gd name="connsiteX2" fmla="*/ 634074 w 1472364"/>
              <a:gd name="connsiteY2" fmla="*/ 51768 h 353496"/>
              <a:gd name="connsiteX3" fmla="*/ 711423 w 1472364"/>
              <a:gd name="connsiteY3" fmla="*/ 106360 h 353496"/>
              <a:gd name="connsiteX4" fmla="*/ 744837 w 1472364"/>
              <a:gd name="connsiteY4" fmla="*/ 85564 h 353496"/>
              <a:gd name="connsiteX5" fmla="*/ 786564 w 1472364"/>
              <a:gd name="connsiteY5" fmla="*/ 77787 h 353496"/>
              <a:gd name="connsiteX6" fmla="*/ 862366 w 1472364"/>
              <a:gd name="connsiteY6" fmla="*/ 106772 h 353496"/>
              <a:gd name="connsiteX7" fmla="*/ 885087 w 1472364"/>
              <a:gd name="connsiteY7" fmla="*/ 137882 h 353496"/>
              <a:gd name="connsiteX8" fmla="*/ 1472364 w 1472364"/>
              <a:gd name="connsiteY8" fmla="*/ 137882 h 353496"/>
              <a:gd name="connsiteX9" fmla="*/ 1412239 w 1472364"/>
              <a:gd name="connsiteY9" fmla="*/ 221872 h 353496"/>
              <a:gd name="connsiteX10" fmla="*/ 880517 w 1472364"/>
              <a:gd name="connsiteY10" fmla="*/ 221872 h 353496"/>
              <a:gd name="connsiteX11" fmla="*/ 862366 w 1472364"/>
              <a:gd name="connsiteY11" fmla="*/ 246724 h 353496"/>
              <a:gd name="connsiteX12" fmla="*/ 786564 w 1472364"/>
              <a:gd name="connsiteY12" fmla="*/ 275709 h 353496"/>
              <a:gd name="connsiteX13" fmla="*/ 744837 w 1472364"/>
              <a:gd name="connsiteY13" fmla="*/ 267932 h 353496"/>
              <a:gd name="connsiteX14" fmla="*/ 711423 w 1472364"/>
              <a:gd name="connsiteY14" fmla="*/ 247136 h 353496"/>
              <a:gd name="connsiteX15" fmla="*/ 634074 w 1472364"/>
              <a:gd name="connsiteY15" fmla="*/ 301728 h 353496"/>
              <a:gd name="connsiteX16" fmla="*/ 371432 w 1472364"/>
              <a:gd name="connsiteY16" fmla="*/ 353496 h 353496"/>
              <a:gd name="connsiteX17" fmla="*/ 0 w 1472364"/>
              <a:gd name="connsiteY17" fmla="*/ 176748 h 3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472364" h="353496">
                <a:moveTo>
                  <a:pt x="0" y="176748"/>
                </a:moveTo>
                <a:cubicBezTo>
                  <a:pt x="0" y="79133"/>
                  <a:pt x="166296" y="0"/>
                  <a:pt x="371432" y="0"/>
                </a:cubicBezTo>
                <a:cubicBezTo>
                  <a:pt x="474000" y="0"/>
                  <a:pt x="566858" y="19783"/>
                  <a:pt x="634074" y="51768"/>
                </a:cubicBezTo>
                <a:lnTo>
                  <a:pt x="711423" y="106360"/>
                </a:lnTo>
                <a:lnTo>
                  <a:pt x="744837" y="85564"/>
                </a:lnTo>
                <a:cubicBezTo>
                  <a:pt x="757662" y="80556"/>
                  <a:pt x="771763" y="77787"/>
                  <a:pt x="786564" y="77787"/>
                </a:cubicBezTo>
                <a:cubicBezTo>
                  <a:pt x="816167" y="77787"/>
                  <a:pt x="842967" y="88863"/>
                  <a:pt x="862366" y="106772"/>
                </a:cubicBezTo>
                <a:lnTo>
                  <a:pt x="885087" y="137882"/>
                </a:lnTo>
                <a:lnTo>
                  <a:pt x="1472364" y="137882"/>
                </a:lnTo>
                <a:lnTo>
                  <a:pt x="1412239" y="221872"/>
                </a:lnTo>
                <a:lnTo>
                  <a:pt x="880517" y="221872"/>
                </a:lnTo>
                <a:lnTo>
                  <a:pt x="862366" y="246724"/>
                </a:lnTo>
                <a:cubicBezTo>
                  <a:pt x="842967" y="264633"/>
                  <a:pt x="816167" y="275709"/>
                  <a:pt x="786564" y="275709"/>
                </a:cubicBezTo>
                <a:cubicBezTo>
                  <a:pt x="771763" y="275709"/>
                  <a:pt x="757662" y="272940"/>
                  <a:pt x="744837" y="267932"/>
                </a:cubicBezTo>
                <a:lnTo>
                  <a:pt x="711423" y="247136"/>
                </a:lnTo>
                <a:lnTo>
                  <a:pt x="634074" y="301728"/>
                </a:lnTo>
                <a:cubicBezTo>
                  <a:pt x="566858" y="333713"/>
                  <a:pt x="474000" y="353496"/>
                  <a:pt x="371432" y="353496"/>
                </a:cubicBezTo>
                <a:cubicBezTo>
                  <a:pt x="166296" y="353496"/>
                  <a:pt x="0" y="274363"/>
                  <a:pt x="0" y="176748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424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pptxe04_ビーカー、フラスコなどの理科実験器具の外観図形</dc:title>
  <dc:subject>pptxe04_ビーカー、フラスコなどの理科実験器具の外観図形</dc:subject>
  <dc:creator>でじけろお</dc:creator>
  <cp:revision>1</cp:revision>
  <dcterms:created xsi:type="dcterms:W3CDTF">2018-05-20T00:31:01Z</dcterms:created>
  <dcterms:modified xsi:type="dcterms:W3CDTF">2020-06-14T02:19:11Z</dcterms:modified>
  <cp:version>1</cp:version>
</cp:coreProperties>
</file>